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3" r:id="rId2"/>
  </p:sldMasterIdLst>
  <p:notesMasterIdLst>
    <p:notesMasterId r:id="rId17"/>
  </p:notesMasterIdLst>
  <p:sldIdLst>
    <p:sldId id="256" r:id="rId3"/>
    <p:sldId id="257" r:id="rId4"/>
    <p:sldId id="275" r:id="rId5"/>
    <p:sldId id="282" r:id="rId6"/>
    <p:sldId id="285" r:id="rId7"/>
    <p:sldId id="278" r:id="rId8"/>
    <p:sldId id="287" r:id="rId9"/>
    <p:sldId id="279" r:id="rId10"/>
    <p:sldId id="280" r:id="rId11"/>
    <p:sldId id="276" r:id="rId12"/>
    <p:sldId id="288" r:id="rId13"/>
    <p:sldId id="281" r:id="rId14"/>
    <p:sldId id="283" r:id="rId15"/>
    <p:sldId id="28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h Karpel" initials="JK" lastIdx="1" clrIdx="0">
    <p:extLst>
      <p:ext uri="{19B8F6BF-5375-455C-9EA6-DF929625EA0E}">
        <p15:presenceInfo xmlns:p15="http://schemas.microsoft.com/office/powerpoint/2012/main" userId="961a96d02abfe2e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9E77"/>
    <a:srgbClr val="D95F02"/>
    <a:srgbClr val="E7298A"/>
    <a:srgbClr val="7570B3"/>
    <a:srgbClr val="2B2B2B"/>
    <a:srgbClr val="7A83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604" autoAdjust="0"/>
  </p:normalViewPr>
  <p:slideViewPr>
    <p:cSldViewPr snapToGrid="0">
      <p:cViewPr varScale="1">
        <p:scale>
          <a:sx n="96" d="100"/>
          <a:sy n="96" d="100"/>
        </p:scale>
        <p:origin x="84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commentAuthors" Target="commentAuthors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diagrams/_rels/data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image" Target="../media/image9.jpg"/></Relationships>
</file>

<file path=ppt/diagrams/_rels/drawing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image" Target="../media/image9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4B7DC8D-5004-4C68-A2ED-9E36D80160BC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02E640F-562B-498F-9E21-784EF9E03CD6}">
      <dgm:prSet phldrT="[Text]" custT="1"/>
      <dgm:spPr>
        <a:solidFill>
          <a:srgbClr val="7570B3"/>
        </a:solidFill>
      </dgm:spPr>
      <dgm:t>
        <a:bodyPr/>
        <a:lstStyle/>
        <a:p>
          <a:r>
            <a:rPr lang="en-US" sz="3000" dirty="0">
              <a:latin typeface="Source Sans Pro" panose="020B0503030403020204" pitchFamily="34" charset="0"/>
              <a:ea typeface="Source Sans Pro" panose="020B0503030403020204" pitchFamily="34" charset="0"/>
            </a:rPr>
            <a:t>Develop Theory</a:t>
          </a:r>
        </a:p>
      </dgm:t>
    </dgm:pt>
    <dgm:pt modelId="{20DC4E42-E99C-475A-BAD1-9FB49E8B3F11}" type="parTrans" cxnId="{40E5B70D-A5CE-4B67-998E-230E7D27AEA7}">
      <dgm:prSet/>
      <dgm:spPr/>
      <dgm:t>
        <a:bodyPr/>
        <a:lstStyle/>
        <a:p>
          <a:endParaRPr lang="en-US"/>
        </a:p>
      </dgm:t>
    </dgm:pt>
    <dgm:pt modelId="{1D5F1565-C5EA-425D-B5A0-35C1B8CCFB11}" type="sibTrans" cxnId="{40E5B70D-A5CE-4B67-998E-230E7D27AEA7}">
      <dgm:prSet/>
      <dgm:spPr>
        <a:solidFill>
          <a:srgbClr val="7570B3">
            <a:alpha val="70000"/>
          </a:srgbClr>
        </a:solidFill>
      </dgm:spPr>
      <dgm:t>
        <a:bodyPr/>
        <a:lstStyle/>
        <a:p>
          <a:endParaRPr lang="en-US"/>
        </a:p>
      </dgm:t>
    </dgm:pt>
    <dgm:pt modelId="{C34ED056-5EA0-4C4F-BDD1-6CE27235A80C}">
      <dgm:prSet phldrT="[Text]" custT="1"/>
      <dgm:spPr>
        <a:solidFill>
          <a:srgbClr val="7570B3"/>
        </a:solidFill>
      </dgm:spPr>
      <dgm:t>
        <a:bodyPr/>
        <a:lstStyle/>
        <a:p>
          <a:r>
            <a:rPr lang="en-US" sz="3000" dirty="0">
              <a:latin typeface="Source Sans Pro" panose="020B0503030403020204" pitchFamily="34" charset="0"/>
              <a:ea typeface="Source Sans Pro" panose="020B0503030403020204" pitchFamily="34" charset="0"/>
            </a:rPr>
            <a:t>Simulate Specific Examples</a:t>
          </a:r>
        </a:p>
      </dgm:t>
    </dgm:pt>
    <dgm:pt modelId="{E2E46C68-411F-4497-A91E-CD679CA0EAD5}" type="parTrans" cxnId="{3D0065C8-45D0-439A-8612-7D4C44C7DB00}">
      <dgm:prSet/>
      <dgm:spPr/>
      <dgm:t>
        <a:bodyPr/>
        <a:lstStyle/>
        <a:p>
          <a:endParaRPr lang="en-US"/>
        </a:p>
      </dgm:t>
    </dgm:pt>
    <dgm:pt modelId="{47EE1AB0-8A12-45DC-98BE-3B33E0EDAFD7}" type="sibTrans" cxnId="{3D0065C8-45D0-439A-8612-7D4C44C7DB00}">
      <dgm:prSet/>
      <dgm:spPr>
        <a:solidFill>
          <a:srgbClr val="7570B3">
            <a:alpha val="70000"/>
          </a:srgbClr>
        </a:solidFill>
      </dgm:spPr>
      <dgm:t>
        <a:bodyPr/>
        <a:lstStyle/>
        <a:p>
          <a:endParaRPr lang="en-US"/>
        </a:p>
      </dgm:t>
    </dgm:pt>
    <dgm:pt modelId="{D72C9118-F37C-4C12-B423-8184A6AD16E5}">
      <dgm:prSet phldrT="[Text]" custT="1"/>
      <dgm:spPr>
        <a:solidFill>
          <a:srgbClr val="7570B3"/>
        </a:solidFill>
      </dgm:spPr>
      <dgm:t>
        <a:bodyPr/>
        <a:lstStyle/>
        <a:p>
          <a:r>
            <a:rPr lang="en-US" sz="3000" dirty="0">
              <a:latin typeface="Source Sans Pro" panose="020B0503030403020204" pitchFamily="34" charset="0"/>
              <a:ea typeface="Source Sans Pro" panose="020B0503030403020204" pitchFamily="34" charset="0"/>
            </a:rPr>
            <a:t>Write Paper</a:t>
          </a:r>
        </a:p>
      </dgm:t>
    </dgm:pt>
    <dgm:pt modelId="{218EAA5B-B984-46D4-84EB-0F3C1A360241}" type="parTrans" cxnId="{D7BFF5BD-BDCB-4A48-9087-C11FD1C1BF69}">
      <dgm:prSet/>
      <dgm:spPr/>
      <dgm:t>
        <a:bodyPr/>
        <a:lstStyle/>
        <a:p>
          <a:endParaRPr lang="en-US"/>
        </a:p>
      </dgm:t>
    </dgm:pt>
    <dgm:pt modelId="{786FAAE0-3937-44BE-B434-83B56E395733}" type="sibTrans" cxnId="{D7BFF5BD-BDCB-4A48-9087-C11FD1C1BF69}">
      <dgm:prSet/>
      <dgm:spPr/>
      <dgm:t>
        <a:bodyPr/>
        <a:lstStyle/>
        <a:p>
          <a:endParaRPr lang="en-US"/>
        </a:p>
      </dgm:t>
    </dgm:pt>
    <dgm:pt modelId="{CEE5CE37-DE61-4A85-B03E-D06185D0471A}" type="pres">
      <dgm:prSet presAssocID="{A4B7DC8D-5004-4C68-A2ED-9E36D80160BC}" presName="Name0" presStyleCnt="0">
        <dgm:presLayoutVars>
          <dgm:dir/>
          <dgm:resizeHandles val="exact"/>
        </dgm:presLayoutVars>
      </dgm:prSet>
      <dgm:spPr/>
    </dgm:pt>
    <dgm:pt modelId="{D59FF269-2D89-4CED-8EEE-3DBD9824A643}" type="pres">
      <dgm:prSet presAssocID="{E02E640F-562B-498F-9E21-784EF9E03CD6}" presName="node" presStyleLbl="node1" presStyleIdx="0" presStyleCnt="3">
        <dgm:presLayoutVars>
          <dgm:bulletEnabled val="1"/>
        </dgm:presLayoutVars>
      </dgm:prSet>
      <dgm:spPr/>
    </dgm:pt>
    <dgm:pt modelId="{9A6FFB53-F79A-47F3-AD0D-DF190C30A20E}" type="pres">
      <dgm:prSet presAssocID="{1D5F1565-C5EA-425D-B5A0-35C1B8CCFB11}" presName="sibTrans" presStyleLbl="sibTrans2D1" presStyleIdx="0" presStyleCnt="2"/>
      <dgm:spPr/>
    </dgm:pt>
    <dgm:pt modelId="{01F54F6E-C937-48BC-B466-0E5942BC6242}" type="pres">
      <dgm:prSet presAssocID="{1D5F1565-C5EA-425D-B5A0-35C1B8CCFB11}" presName="connectorText" presStyleLbl="sibTrans2D1" presStyleIdx="0" presStyleCnt="2"/>
      <dgm:spPr/>
    </dgm:pt>
    <dgm:pt modelId="{611DE82F-02BD-4B95-8A5B-E83052D9AD5E}" type="pres">
      <dgm:prSet presAssocID="{C34ED056-5EA0-4C4F-BDD1-6CE27235A80C}" presName="node" presStyleLbl="node1" presStyleIdx="1" presStyleCnt="3">
        <dgm:presLayoutVars>
          <dgm:bulletEnabled val="1"/>
        </dgm:presLayoutVars>
      </dgm:prSet>
      <dgm:spPr/>
    </dgm:pt>
    <dgm:pt modelId="{C15FF4FF-99FF-4C92-9CB9-2ED074D77CC2}" type="pres">
      <dgm:prSet presAssocID="{47EE1AB0-8A12-45DC-98BE-3B33E0EDAFD7}" presName="sibTrans" presStyleLbl="sibTrans2D1" presStyleIdx="1" presStyleCnt="2"/>
      <dgm:spPr/>
    </dgm:pt>
    <dgm:pt modelId="{A4B25BFB-D902-4519-9786-C1FA6A85677C}" type="pres">
      <dgm:prSet presAssocID="{47EE1AB0-8A12-45DC-98BE-3B33E0EDAFD7}" presName="connectorText" presStyleLbl="sibTrans2D1" presStyleIdx="1" presStyleCnt="2"/>
      <dgm:spPr/>
    </dgm:pt>
    <dgm:pt modelId="{2922520A-F0C6-49A8-A264-A29D069CC785}" type="pres">
      <dgm:prSet presAssocID="{D72C9118-F37C-4C12-B423-8184A6AD16E5}" presName="node" presStyleLbl="node1" presStyleIdx="2" presStyleCnt="3">
        <dgm:presLayoutVars>
          <dgm:bulletEnabled val="1"/>
        </dgm:presLayoutVars>
      </dgm:prSet>
      <dgm:spPr/>
    </dgm:pt>
  </dgm:ptLst>
  <dgm:cxnLst>
    <dgm:cxn modelId="{40E5B70D-A5CE-4B67-998E-230E7D27AEA7}" srcId="{A4B7DC8D-5004-4C68-A2ED-9E36D80160BC}" destId="{E02E640F-562B-498F-9E21-784EF9E03CD6}" srcOrd="0" destOrd="0" parTransId="{20DC4E42-E99C-475A-BAD1-9FB49E8B3F11}" sibTransId="{1D5F1565-C5EA-425D-B5A0-35C1B8CCFB11}"/>
    <dgm:cxn modelId="{0672BA24-FA52-4587-B9AF-6169E8C7099F}" type="presOf" srcId="{E02E640F-562B-498F-9E21-784EF9E03CD6}" destId="{D59FF269-2D89-4CED-8EEE-3DBD9824A643}" srcOrd="0" destOrd="0" presId="urn:microsoft.com/office/officeart/2005/8/layout/process1"/>
    <dgm:cxn modelId="{3DB63C44-6321-4413-BC68-8B7ED3843B79}" type="presOf" srcId="{47EE1AB0-8A12-45DC-98BE-3B33E0EDAFD7}" destId="{C15FF4FF-99FF-4C92-9CB9-2ED074D77CC2}" srcOrd="0" destOrd="0" presId="urn:microsoft.com/office/officeart/2005/8/layout/process1"/>
    <dgm:cxn modelId="{C066474A-BA39-4F86-BF37-49823964FF8B}" type="presOf" srcId="{1D5F1565-C5EA-425D-B5A0-35C1B8CCFB11}" destId="{01F54F6E-C937-48BC-B466-0E5942BC6242}" srcOrd="1" destOrd="0" presId="urn:microsoft.com/office/officeart/2005/8/layout/process1"/>
    <dgm:cxn modelId="{67C5F14E-0F34-439B-87E8-0A85B6580B2D}" type="presOf" srcId="{A4B7DC8D-5004-4C68-A2ED-9E36D80160BC}" destId="{CEE5CE37-DE61-4A85-B03E-D06185D0471A}" srcOrd="0" destOrd="0" presId="urn:microsoft.com/office/officeart/2005/8/layout/process1"/>
    <dgm:cxn modelId="{D5A88174-77D6-4677-9248-2AB8A4B1F6D7}" type="presOf" srcId="{1D5F1565-C5EA-425D-B5A0-35C1B8CCFB11}" destId="{9A6FFB53-F79A-47F3-AD0D-DF190C30A20E}" srcOrd="0" destOrd="0" presId="urn:microsoft.com/office/officeart/2005/8/layout/process1"/>
    <dgm:cxn modelId="{164874AF-2BB8-4808-874C-9B6C9B1848CB}" type="presOf" srcId="{47EE1AB0-8A12-45DC-98BE-3B33E0EDAFD7}" destId="{A4B25BFB-D902-4519-9786-C1FA6A85677C}" srcOrd="1" destOrd="0" presId="urn:microsoft.com/office/officeart/2005/8/layout/process1"/>
    <dgm:cxn modelId="{D7BFF5BD-BDCB-4A48-9087-C11FD1C1BF69}" srcId="{A4B7DC8D-5004-4C68-A2ED-9E36D80160BC}" destId="{D72C9118-F37C-4C12-B423-8184A6AD16E5}" srcOrd="2" destOrd="0" parTransId="{218EAA5B-B984-46D4-84EB-0F3C1A360241}" sibTransId="{786FAAE0-3937-44BE-B434-83B56E395733}"/>
    <dgm:cxn modelId="{3D0065C8-45D0-439A-8612-7D4C44C7DB00}" srcId="{A4B7DC8D-5004-4C68-A2ED-9E36D80160BC}" destId="{C34ED056-5EA0-4C4F-BDD1-6CE27235A80C}" srcOrd="1" destOrd="0" parTransId="{E2E46C68-411F-4497-A91E-CD679CA0EAD5}" sibTransId="{47EE1AB0-8A12-45DC-98BE-3B33E0EDAFD7}"/>
    <dgm:cxn modelId="{7F280CC9-FBA2-4CB3-AA8E-62464563E4B4}" type="presOf" srcId="{C34ED056-5EA0-4C4F-BDD1-6CE27235A80C}" destId="{611DE82F-02BD-4B95-8A5B-E83052D9AD5E}" srcOrd="0" destOrd="0" presId="urn:microsoft.com/office/officeart/2005/8/layout/process1"/>
    <dgm:cxn modelId="{0A8F76EA-D532-479D-A855-101642394B42}" type="presOf" srcId="{D72C9118-F37C-4C12-B423-8184A6AD16E5}" destId="{2922520A-F0C6-49A8-A264-A29D069CC785}" srcOrd="0" destOrd="0" presId="urn:microsoft.com/office/officeart/2005/8/layout/process1"/>
    <dgm:cxn modelId="{10A8E4E2-139D-4BC8-B693-4650E7105800}" type="presParOf" srcId="{CEE5CE37-DE61-4A85-B03E-D06185D0471A}" destId="{D59FF269-2D89-4CED-8EEE-3DBD9824A643}" srcOrd="0" destOrd="0" presId="urn:microsoft.com/office/officeart/2005/8/layout/process1"/>
    <dgm:cxn modelId="{4A57BED7-A466-42C1-AD5A-0E040D8E3D3E}" type="presParOf" srcId="{CEE5CE37-DE61-4A85-B03E-D06185D0471A}" destId="{9A6FFB53-F79A-47F3-AD0D-DF190C30A20E}" srcOrd="1" destOrd="0" presId="urn:microsoft.com/office/officeart/2005/8/layout/process1"/>
    <dgm:cxn modelId="{C49C7F63-0648-4983-8727-E30C295A3F41}" type="presParOf" srcId="{9A6FFB53-F79A-47F3-AD0D-DF190C30A20E}" destId="{01F54F6E-C937-48BC-B466-0E5942BC6242}" srcOrd="0" destOrd="0" presId="urn:microsoft.com/office/officeart/2005/8/layout/process1"/>
    <dgm:cxn modelId="{40DDB03A-F420-4312-A2C6-E91D6E1D70B5}" type="presParOf" srcId="{CEE5CE37-DE61-4A85-B03E-D06185D0471A}" destId="{611DE82F-02BD-4B95-8A5B-E83052D9AD5E}" srcOrd="2" destOrd="0" presId="urn:microsoft.com/office/officeart/2005/8/layout/process1"/>
    <dgm:cxn modelId="{274706DE-2D9B-4B6D-BE11-A16D10118424}" type="presParOf" srcId="{CEE5CE37-DE61-4A85-B03E-D06185D0471A}" destId="{C15FF4FF-99FF-4C92-9CB9-2ED074D77CC2}" srcOrd="3" destOrd="0" presId="urn:microsoft.com/office/officeart/2005/8/layout/process1"/>
    <dgm:cxn modelId="{C50C7C4E-2CA5-44C5-A5FB-C286EF1B95BC}" type="presParOf" srcId="{C15FF4FF-99FF-4C92-9CB9-2ED074D77CC2}" destId="{A4B25BFB-D902-4519-9786-C1FA6A85677C}" srcOrd="0" destOrd="0" presId="urn:microsoft.com/office/officeart/2005/8/layout/process1"/>
    <dgm:cxn modelId="{B24BC1C8-C0B6-43D5-A9C0-1DA066CA9E72}" type="presParOf" srcId="{CEE5CE37-DE61-4A85-B03E-D06185D0471A}" destId="{2922520A-F0C6-49A8-A264-A29D069CC785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4B7DC8D-5004-4C68-A2ED-9E36D80160BC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E02E640F-562B-498F-9E21-784EF9E03CD6}">
      <dgm:prSet phldrT="[Text]" custT="1"/>
      <dgm:spPr>
        <a:solidFill>
          <a:srgbClr val="1B9E77"/>
        </a:solidFill>
      </dgm:spPr>
      <dgm:t>
        <a:bodyPr/>
        <a:lstStyle/>
        <a:p>
          <a:r>
            <a:rPr lang="en-US" sz="3000" dirty="0">
              <a:latin typeface="Source Sans Pro" panose="020B0503030403020204" pitchFamily="34" charset="0"/>
              <a:ea typeface="Source Sans Pro" panose="020B0503030403020204" pitchFamily="34" charset="0"/>
            </a:rPr>
            <a:t>Simulate Tons of Examples</a:t>
          </a:r>
          <a:endParaRPr lang="en-US" sz="2800" dirty="0">
            <a:latin typeface="Source Sans Pro" panose="020B0503030403020204" pitchFamily="34" charset="0"/>
            <a:ea typeface="Source Sans Pro" panose="020B0503030403020204" pitchFamily="34" charset="0"/>
          </a:endParaRPr>
        </a:p>
      </dgm:t>
    </dgm:pt>
    <dgm:pt modelId="{20DC4E42-E99C-475A-BAD1-9FB49E8B3F11}" type="parTrans" cxnId="{40E5B70D-A5CE-4B67-998E-230E7D27AEA7}">
      <dgm:prSet/>
      <dgm:spPr/>
      <dgm:t>
        <a:bodyPr/>
        <a:lstStyle/>
        <a:p>
          <a:endParaRPr lang="en-US"/>
        </a:p>
      </dgm:t>
    </dgm:pt>
    <dgm:pt modelId="{1D5F1565-C5EA-425D-B5A0-35C1B8CCFB11}" type="sibTrans" cxnId="{40E5B70D-A5CE-4B67-998E-230E7D27AEA7}">
      <dgm:prSet/>
      <dgm:spPr>
        <a:solidFill>
          <a:srgbClr val="1B9E77">
            <a:alpha val="70000"/>
          </a:srgbClr>
        </a:solidFill>
      </dgm:spPr>
      <dgm:t>
        <a:bodyPr/>
        <a:lstStyle/>
        <a:p>
          <a:endParaRPr lang="en-US"/>
        </a:p>
      </dgm:t>
    </dgm:pt>
    <dgm:pt modelId="{C34ED056-5EA0-4C4F-BDD1-6CE27235A80C}">
      <dgm:prSet phldrT="[Text]" custT="1"/>
      <dgm:spPr>
        <a:solidFill>
          <a:srgbClr val="1B9E77"/>
        </a:solidFill>
      </dgm:spPr>
      <dgm:t>
        <a:bodyPr/>
        <a:lstStyle/>
        <a:p>
          <a:r>
            <a:rPr lang="en-US" sz="3000" dirty="0">
              <a:latin typeface="Source Sans Pro" panose="020B0503030403020204" pitchFamily="34" charset="0"/>
              <a:ea typeface="Source Sans Pro" panose="020B0503030403020204" pitchFamily="34" charset="0"/>
            </a:rPr>
            <a:t>Develop Theory to Explain Results</a:t>
          </a:r>
        </a:p>
      </dgm:t>
    </dgm:pt>
    <dgm:pt modelId="{E2E46C68-411F-4497-A91E-CD679CA0EAD5}" type="parTrans" cxnId="{3D0065C8-45D0-439A-8612-7D4C44C7DB00}">
      <dgm:prSet/>
      <dgm:spPr/>
      <dgm:t>
        <a:bodyPr/>
        <a:lstStyle/>
        <a:p>
          <a:endParaRPr lang="en-US"/>
        </a:p>
      </dgm:t>
    </dgm:pt>
    <dgm:pt modelId="{47EE1AB0-8A12-45DC-98BE-3B33E0EDAFD7}" type="sibTrans" cxnId="{3D0065C8-45D0-439A-8612-7D4C44C7DB00}">
      <dgm:prSet/>
      <dgm:spPr>
        <a:solidFill>
          <a:srgbClr val="1B9E77">
            <a:alpha val="70000"/>
          </a:srgbClr>
        </a:solidFill>
      </dgm:spPr>
      <dgm:t>
        <a:bodyPr/>
        <a:lstStyle/>
        <a:p>
          <a:endParaRPr lang="en-US"/>
        </a:p>
      </dgm:t>
    </dgm:pt>
    <dgm:pt modelId="{D72C9118-F37C-4C12-B423-8184A6AD16E5}">
      <dgm:prSet phldrT="[Text]" custT="1"/>
      <dgm:spPr>
        <a:solidFill>
          <a:srgbClr val="1B9E77"/>
        </a:solidFill>
      </dgm:spPr>
      <dgm:t>
        <a:bodyPr/>
        <a:lstStyle/>
        <a:p>
          <a:r>
            <a:rPr lang="en-US" sz="3000" dirty="0">
              <a:latin typeface="Source Sans Pro" panose="020B0503030403020204" pitchFamily="34" charset="0"/>
              <a:ea typeface="Source Sans Pro" panose="020B0503030403020204" pitchFamily="34" charset="0"/>
            </a:rPr>
            <a:t>Write Paper</a:t>
          </a:r>
        </a:p>
      </dgm:t>
    </dgm:pt>
    <dgm:pt modelId="{218EAA5B-B984-46D4-84EB-0F3C1A360241}" type="parTrans" cxnId="{D7BFF5BD-BDCB-4A48-9087-C11FD1C1BF69}">
      <dgm:prSet/>
      <dgm:spPr/>
      <dgm:t>
        <a:bodyPr/>
        <a:lstStyle/>
        <a:p>
          <a:endParaRPr lang="en-US"/>
        </a:p>
      </dgm:t>
    </dgm:pt>
    <dgm:pt modelId="{786FAAE0-3937-44BE-B434-83B56E395733}" type="sibTrans" cxnId="{D7BFF5BD-BDCB-4A48-9087-C11FD1C1BF69}">
      <dgm:prSet/>
      <dgm:spPr/>
      <dgm:t>
        <a:bodyPr/>
        <a:lstStyle/>
        <a:p>
          <a:endParaRPr lang="en-US"/>
        </a:p>
      </dgm:t>
    </dgm:pt>
    <dgm:pt modelId="{CEE5CE37-DE61-4A85-B03E-D06185D0471A}" type="pres">
      <dgm:prSet presAssocID="{A4B7DC8D-5004-4C68-A2ED-9E36D80160BC}" presName="Name0" presStyleCnt="0">
        <dgm:presLayoutVars>
          <dgm:dir/>
          <dgm:resizeHandles val="exact"/>
        </dgm:presLayoutVars>
      </dgm:prSet>
      <dgm:spPr/>
    </dgm:pt>
    <dgm:pt modelId="{D59FF269-2D89-4CED-8EEE-3DBD9824A643}" type="pres">
      <dgm:prSet presAssocID="{E02E640F-562B-498F-9E21-784EF9E03CD6}" presName="node" presStyleLbl="node1" presStyleIdx="0" presStyleCnt="3">
        <dgm:presLayoutVars>
          <dgm:bulletEnabled val="1"/>
        </dgm:presLayoutVars>
      </dgm:prSet>
      <dgm:spPr/>
    </dgm:pt>
    <dgm:pt modelId="{9A6FFB53-F79A-47F3-AD0D-DF190C30A20E}" type="pres">
      <dgm:prSet presAssocID="{1D5F1565-C5EA-425D-B5A0-35C1B8CCFB11}" presName="sibTrans" presStyleLbl="sibTrans2D1" presStyleIdx="0" presStyleCnt="2"/>
      <dgm:spPr/>
    </dgm:pt>
    <dgm:pt modelId="{01F54F6E-C937-48BC-B466-0E5942BC6242}" type="pres">
      <dgm:prSet presAssocID="{1D5F1565-C5EA-425D-B5A0-35C1B8CCFB11}" presName="connectorText" presStyleLbl="sibTrans2D1" presStyleIdx="0" presStyleCnt="2"/>
      <dgm:spPr/>
    </dgm:pt>
    <dgm:pt modelId="{611DE82F-02BD-4B95-8A5B-E83052D9AD5E}" type="pres">
      <dgm:prSet presAssocID="{C34ED056-5EA0-4C4F-BDD1-6CE27235A80C}" presName="node" presStyleLbl="node1" presStyleIdx="1" presStyleCnt="3">
        <dgm:presLayoutVars>
          <dgm:bulletEnabled val="1"/>
        </dgm:presLayoutVars>
      </dgm:prSet>
      <dgm:spPr/>
    </dgm:pt>
    <dgm:pt modelId="{C15FF4FF-99FF-4C92-9CB9-2ED074D77CC2}" type="pres">
      <dgm:prSet presAssocID="{47EE1AB0-8A12-45DC-98BE-3B33E0EDAFD7}" presName="sibTrans" presStyleLbl="sibTrans2D1" presStyleIdx="1" presStyleCnt="2"/>
      <dgm:spPr/>
    </dgm:pt>
    <dgm:pt modelId="{A4B25BFB-D902-4519-9786-C1FA6A85677C}" type="pres">
      <dgm:prSet presAssocID="{47EE1AB0-8A12-45DC-98BE-3B33E0EDAFD7}" presName="connectorText" presStyleLbl="sibTrans2D1" presStyleIdx="1" presStyleCnt="2"/>
      <dgm:spPr/>
    </dgm:pt>
    <dgm:pt modelId="{2922520A-F0C6-49A8-A264-A29D069CC785}" type="pres">
      <dgm:prSet presAssocID="{D72C9118-F37C-4C12-B423-8184A6AD16E5}" presName="node" presStyleLbl="node1" presStyleIdx="2" presStyleCnt="3">
        <dgm:presLayoutVars>
          <dgm:bulletEnabled val="1"/>
        </dgm:presLayoutVars>
      </dgm:prSet>
      <dgm:spPr/>
    </dgm:pt>
  </dgm:ptLst>
  <dgm:cxnLst>
    <dgm:cxn modelId="{40E5B70D-A5CE-4B67-998E-230E7D27AEA7}" srcId="{A4B7DC8D-5004-4C68-A2ED-9E36D80160BC}" destId="{E02E640F-562B-498F-9E21-784EF9E03CD6}" srcOrd="0" destOrd="0" parTransId="{20DC4E42-E99C-475A-BAD1-9FB49E8B3F11}" sibTransId="{1D5F1565-C5EA-425D-B5A0-35C1B8CCFB11}"/>
    <dgm:cxn modelId="{0672BA24-FA52-4587-B9AF-6169E8C7099F}" type="presOf" srcId="{E02E640F-562B-498F-9E21-784EF9E03CD6}" destId="{D59FF269-2D89-4CED-8EEE-3DBD9824A643}" srcOrd="0" destOrd="0" presId="urn:microsoft.com/office/officeart/2005/8/layout/process1"/>
    <dgm:cxn modelId="{3DB63C44-6321-4413-BC68-8B7ED3843B79}" type="presOf" srcId="{47EE1AB0-8A12-45DC-98BE-3B33E0EDAFD7}" destId="{C15FF4FF-99FF-4C92-9CB9-2ED074D77CC2}" srcOrd="0" destOrd="0" presId="urn:microsoft.com/office/officeart/2005/8/layout/process1"/>
    <dgm:cxn modelId="{C066474A-BA39-4F86-BF37-49823964FF8B}" type="presOf" srcId="{1D5F1565-C5EA-425D-B5A0-35C1B8CCFB11}" destId="{01F54F6E-C937-48BC-B466-0E5942BC6242}" srcOrd="1" destOrd="0" presId="urn:microsoft.com/office/officeart/2005/8/layout/process1"/>
    <dgm:cxn modelId="{67C5F14E-0F34-439B-87E8-0A85B6580B2D}" type="presOf" srcId="{A4B7DC8D-5004-4C68-A2ED-9E36D80160BC}" destId="{CEE5CE37-DE61-4A85-B03E-D06185D0471A}" srcOrd="0" destOrd="0" presId="urn:microsoft.com/office/officeart/2005/8/layout/process1"/>
    <dgm:cxn modelId="{D5A88174-77D6-4677-9248-2AB8A4B1F6D7}" type="presOf" srcId="{1D5F1565-C5EA-425D-B5A0-35C1B8CCFB11}" destId="{9A6FFB53-F79A-47F3-AD0D-DF190C30A20E}" srcOrd="0" destOrd="0" presId="urn:microsoft.com/office/officeart/2005/8/layout/process1"/>
    <dgm:cxn modelId="{164874AF-2BB8-4808-874C-9B6C9B1848CB}" type="presOf" srcId="{47EE1AB0-8A12-45DC-98BE-3B33E0EDAFD7}" destId="{A4B25BFB-D902-4519-9786-C1FA6A85677C}" srcOrd="1" destOrd="0" presId="urn:microsoft.com/office/officeart/2005/8/layout/process1"/>
    <dgm:cxn modelId="{D7BFF5BD-BDCB-4A48-9087-C11FD1C1BF69}" srcId="{A4B7DC8D-5004-4C68-A2ED-9E36D80160BC}" destId="{D72C9118-F37C-4C12-B423-8184A6AD16E5}" srcOrd="2" destOrd="0" parTransId="{218EAA5B-B984-46D4-84EB-0F3C1A360241}" sibTransId="{786FAAE0-3937-44BE-B434-83B56E395733}"/>
    <dgm:cxn modelId="{3D0065C8-45D0-439A-8612-7D4C44C7DB00}" srcId="{A4B7DC8D-5004-4C68-A2ED-9E36D80160BC}" destId="{C34ED056-5EA0-4C4F-BDD1-6CE27235A80C}" srcOrd="1" destOrd="0" parTransId="{E2E46C68-411F-4497-A91E-CD679CA0EAD5}" sibTransId="{47EE1AB0-8A12-45DC-98BE-3B33E0EDAFD7}"/>
    <dgm:cxn modelId="{7F280CC9-FBA2-4CB3-AA8E-62464563E4B4}" type="presOf" srcId="{C34ED056-5EA0-4C4F-BDD1-6CE27235A80C}" destId="{611DE82F-02BD-4B95-8A5B-E83052D9AD5E}" srcOrd="0" destOrd="0" presId="urn:microsoft.com/office/officeart/2005/8/layout/process1"/>
    <dgm:cxn modelId="{0A8F76EA-D532-479D-A855-101642394B42}" type="presOf" srcId="{D72C9118-F37C-4C12-B423-8184A6AD16E5}" destId="{2922520A-F0C6-49A8-A264-A29D069CC785}" srcOrd="0" destOrd="0" presId="urn:microsoft.com/office/officeart/2005/8/layout/process1"/>
    <dgm:cxn modelId="{10A8E4E2-139D-4BC8-B693-4650E7105800}" type="presParOf" srcId="{CEE5CE37-DE61-4A85-B03E-D06185D0471A}" destId="{D59FF269-2D89-4CED-8EEE-3DBD9824A643}" srcOrd="0" destOrd="0" presId="urn:microsoft.com/office/officeart/2005/8/layout/process1"/>
    <dgm:cxn modelId="{4A57BED7-A466-42C1-AD5A-0E040D8E3D3E}" type="presParOf" srcId="{CEE5CE37-DE61-4A85-B03E-D06185D0471A}" destId="{9A6FFB53-F79A-47F3-AD0D-DF190C30A20E}" srcOrd="1" destOrd="0" presId="urn:microsoft.com/office/officeart/2005/8/layout/process1"/>
    <dgm:cxn modelId="{C49C7F63-0648-4983-8727-E30C295A3F41}" type="presParOf" srcId="{9A6FFB53-F79A-47F3-AD0D-DF190C30A20E}" destId="{01F54F6E-C937-48BC-B466-0E5942BC6242}" srcOrd="0" destOrd="0" presId="urn:microsoft.com/office/officeart/2005/8/layout/process1"/>
    <dgm:cxn modelId="{40DDB03A-F420-4312-A2C6-E91D6E1D70B5}" type="presParOf" srcId="{CEE5CE37-DE61-4A85-B03E-D06185D0471A}" destId="{611DE82F-02BD-4B95-8A5B-E83052D9AD5E}" srcOrd="2" destOrd="0" presId="urn:microsoft.com/office/officeart/2005/8/layout/process1"/>
    <dgm:cxn modelId="{274706DE-2D9B-4B6D-BE11-A16D10118424}" type="presParOf" srcId="{CEE5CE37-DE61-4A85-B03E-D06185D0471A}" destId="{C15FF4FF-99FF-4C92-9CB9-2ED074D77CC2}" srcOrd="3" destOrd="0" presId="urn:microsoft.com/office/officeart/2005/8/layout/process1"/>
    <dgm:cxn modelId="{C50C7C4E-2CA5-44C5-A5FB-C286EF1B95BC}" type="presParOf" srcId="{C15FF4FF-99FF-4C92-9CB9-2ED074D77CC2}" destId="{A4B25BFB-D902-4519-9786-C1FA6A85677C}" srcOrd="0" destOrd="0" presId="urn:microsoft.com/office/officeart/2005/8/layout/process1"/>
    <dgm:cxn modelId="{B24BC1C8-C0B6-43D5-A9C0-1DA066CA9E72}" type="presParOf" srcId="{CEE5CE37-DE61-4A85-B03E-D06185D0471A}" destId="{2922520A-F0C6-49A8-A264-A29D069CC785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6939661-4D3C-482F-B1A5-A6F7A7C55650}" type="doc">
      <dgm:prSet loTypeId="urn:microsoft.com/office/officeart/2005/8/layout/h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896A464-9902-4CD1-B3A8-059F60A353E4}">
      <dgm:prSet phldrT="[Text]"/>
      <dgm:spPr/>
      <dgm:t>
        <a:bodyPr/>
        <a:lstStyle/>
        <a:p>
          <a:r>
            <a:rPr lang="en-US" dirty="0"/>
            <a:t>Your Computer</a:t>
          </a:r>
        </a:p>
      </dgm:t>
    </dgm:pt>
    <dgm:pt modelId="{49964E66-7C49-48B9-96A3-C505D2295363}" type="parTrans" cxnId="{2C0B7E34-4716-4F1D-8A71-85E2424A2BAA}">
      <dgm:prSet/>
      <dgm:spPr/>
      <dgm:t>
        <a:bodyPr/>
        <a:lstStyle/>
        <a:p>
          <a:endParaRPr lang="en-US"/>
        </a:p>
      </dgm:t>
    </dgm:pt>
    <dgm:pt modelId="{D62C701E-E3DC-4DD4-9B6B-CC44C18202A0}" type="sibTrans" cxnId="{2C0B7E34-4716-4F1D-8A71-85E2424A2BAA}">
      <dgm:prSet/>
      <dgm:spPr/>
      <dgm:t>
        <a:bodyPr/>
        <a:lstStyle/>
        <a:p>
          <a:endParaRPr lang="en-US"/>
        </a:p>
      </dgm:t>
    </dgm:pt>
    <dgm:pt modelId="{8A9D8AEF-5BE2-4F73-87BE-8FF374F16480}">
      <dgm:prSet phldrT="[Text]"/>
      <dgm:spPr>
        <a:solidFill>
          <a:srgbClr val="2B2B2B"/>
        </a:solidFill>
      </dgm:spPr>
      <dgm:t>
        <a:bodyPr/>
        <a:lstStyle/>
        <a:p>
          <a:r>
            <a:rPr lang="en-US" dirty="0">
              <a:latin typeface="Source Sans Pro" panose="020B0503030403020204" pitchFamily="34" charset="0"/>
              <a:ea typeface="Source Sans Pro" panose="020B0503030403020204" pitchFamily="34" charset="0"/>
            </a:rPr>
            <a:t>You set up the whole system</a:t>
          </a:r>
        </a:p>
      </dgm:t>
    </dgm:pt>
    <dgm:pt modelId="{103627B4-A476-4E40-A9B0-600AC0A44711}" type="parTrans" cxnId="{BCDF538D-CE32-4603-BD69-717BA5AEB1CE}">
      <dgm:prSet/>
      <dgm:spPr/>
      <dgm:t>
        <a:bodyPr/>
        <a:lstStyle/>
        <a:p>
          <a:endParaRPr lang="en-US"/>
        </a:p>
      </dgm:t>
    </dgm:pt>
    <dgm:pt modelId="{2D113A99-E97F-48C3-B5F0-4791FDE03BB7}" type="sibTrans" cxnId="{BCDF538D-CE32-4603-BD69-717BA5AEB1CE}">
      <dgm:prSet/>
      <dgm:spPr/>
      <dgm:t>
        <a:bodyPr/>
        <a:lstStyle/>
        <a:p>
          <a:endParaRPr lang="en-US"/>
        </a:p>
      </dgm:t>
    </dgm:pt>
    <dgm:pt modelId="{2612CDBF-255C-4381-BC97-D5D29501DC4A}">
      <dgm:prSet phldrT="[Text]"/>
      <dgm:spPr>
        <a:solidFill>
          <a:srgbClr val="2B2B2B"/>
        </a:solidFill>
      </dgm:spPr>
      <dgm:t>
        <a:bodyPr/>
        <a:lstStyle/>
        <a:p>
          <a:r>
            <a:rPr lang="en-US" dirty="0">
              <a:latin typeface="Source Sans Pro" panose="020B0503030403020204" pitchFamily="34" charset="0"/>
              <a:ea typeface="Source Sans Pro" panose="020B0503030403020204" pitchFamily="34" charset="0"/>
            </a:rPr>
            <a:t>Run for as long as you want without interruption</a:t>
          </a:r>
        </a:p>
      </dgm:t>
    </dgm:pt>
    <dgm:pt modelId="{68E4337F-794D-4A49-BA9A-0ACB97DB869F}" type="parTrans" cxnId="{5982C331-C2E6-463B-A711-B21F5E3C9A16}">
      <dgm:prSet/>
      <dgm:spPr/>
      <dgm:t>
        <a:bodyPr/>
        <a:lstStyle/>
        <a:p>
          <a:endParaRPr lang="en-US"/>
        </a:p>
      </dgm:t>
    </dgm:pt>
    <dgm:pt modelId="{7D118485-2B1D-4C85-AF0C-8A57153C3B49}" type="sibTrans" cxnId="{5982C331-C2E6-463B-A711-B21F5E3C9A16}">
      <dgm:prSet/>
      <dgm:spPr/>
      <dgm:t>
        <a:bodyPr/>
        <a:lstStyle/>
        <a:p>
          <a:endParaRPr lang="en-US"/>
        </a:p>
      </dgm:t>
    </dgm:pt>
    <dgm:pt modelId="{07924EC5-8F1D-42C5-B428-8C4E17846CC8}">
      <dgm:prSet phldrT="[Text]"/>
      <dgm:spPr/>
      <dgm:t>
        <a:bodyPr/>
        <a:lstStyle/>
        <a:p>
          <a:r>
            <a:rPr lang="en-US" dirty="0"/>
            <a:t>Someone Else’s Computer</a:t>
          </a:r>
        </a:p>
      </dgm:t>
    </dgm:pt>
    <dgm:pt modelId="{9BB1A8A5-C2EE-4A79-A830-1EAE88A6C415}" type="parTrans" cxnId="{45A7E559-2281-42C0-9880-F98CAAF3FE03}">
      <dgm:prSet/>
      <dgm:spPr/>
      <dgm:t>
        <a:bodyPr/>
        <a:lstStyle/>
        <a:p>
          <a:endParaRPr lang="en-US"/>
        </a:p>
      </dgm:t>
    </dgm:pt>
    <dgm:pt modelId="{F9481494-0441-4A37-A05E-1A712654557E}" type="sibTrans" cxnId="{45A7E559-2281-42C0-9880-F98CAAF3FE03}">
      <dgm:prSet/>
      <dgm:spPr/>
      <dgm:t>
        <a:bodyPr/>
        <a:lstStyle/>
        <a:p>
          <a:endParaRPr lang="en-US"/>
        </a:p>
      </dgm:t>
    </dgm:pt>
    <dgm:pt modelId="{BCCDA780-F1D9-4155-B561-9A6598749770}">
      <dgm:prSet phldrT="[Text]"/>
      <dgm:spPr>
        <a:solidFill>
          <a:srgbClr val="2B2B2B"/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rPr>
            <a:t>No idea what software is installed</a:t>
          </a:r>
          <a:endParaRPr lang="en-US" dirty="0">
            <a:solidFill>
              <a:schemeClr val="bg1"/>
            </a:solidFill>
          </a:endParaRPr>
        </a:p>
      </dgm:t>
    </dgm:pt>
    <dgm:pt modelId="{973D6D0E-C90A-4A3C-B4AC-5A5781BB911E}" type="parTrans" cxnId="{BAFA2D1E-4D09-485B-B841-CE3A6E20EDB4}">
      <dgm:prSet/>
      <dgm:spPr/>
      <dgm:t>
        <a:bodyPr/>
        <a:lstStyle/>
        <a:p>
          <a:endParaRPr lang="en-US"/>
        </a:p>
      </dgm:t>
    </dgm:pt>
    <dgm:pt modelId="{5AB0A82F-F078-4791-B18D-C853CED4F421}" type="sibTrans" cxnId="{BAFA2D1E-4D09-485B-B841-CE3A6E20EDB4}">
      <dgm:prSet/>
      <dgm:spPr/>
      <dgm:t>
        <a:bodyPr/>
        <a:lstStyle/>
        <a:p>
          <a:endParaRPr lang="en-US"/>
        </a:p>
      </dgm:t>
    </dgm:pt>
    <dgm:pt modelId="{358F210E-592F-49AC-85CD-B31BA0D00FD3}">
      <dgm:prSet/>
      <dgm:spPr>
        <a:solidFill>
          <a:srgbClr val="2B2B2B"/>
        </a:solidFill>
      </dgm:spPr>
      <dgm:t>
        <a:bodyPr/>
        <a:lstStyle/>
        <a:p>
          <a:r>
            <a:rPr lang="en-US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rPr>
            <a:t>No idea how long you’ll be able to run for</a:t>
          </a:r>
        </a:p>
      </dgm:t>
    </dgm:pt>
    <dgm:pt modelId="{A1E02E96-E152-4A7A-8626-B44F7484E3DC}" type="parTrans" cxnId="{54B7D101-1F43-4DD5-A3F8-C919713C704C}">
      <dgm:prSet/>
      <dgm:spPr/>
      <dgm:t>
        <a:bodyPr/>
        <a:lstStyle/>
        <a:p>
          <a:endParaRPr lang="en-US"/>
        </a:p>
      </dgm:t>
    </dgm:pt>
    <dgm:pt modelId="{4F34560F-10DD-4533-B81F-16A54828E656}" type="sibTrans" cxnId="{54B7D101-1F43-4DD5-A3F8-C919713C704C}">
      <dgm:prSet/>
      <dgm:spPr/>
      <dgm:t>
        <a:bodyPr/>
        <a:lstStyle/>
        <a:p>
          <a:endParaRPr lang="en-US"/>
        </a:p>
      </dgm:t>
    </dgm:pt>
    <dgm:pt modelId="{B1C506AD-78F1-431C-9903-DE4C135FCBD6}" type="pres">
      <dgm:prSet presAssocID="{D6939661-4D3C-482F-B1A5-A6F7A7C55650}" presName="linearFlow" presStyleCnt="0">
        <dgm:presLayoutVars>
          <dgm:dir/>
          <dgm:animLvl val="lvl"/>
          <dgm:resizeHandles/>
        </dgm:presLayoutVars>
      </dgm:prSet>
      <dgm:spPr/>
    </dgm:pt>
    <dgm:pt modelId="{7D2A4C8F-1831-4F2C-BACF-DF7D2FCAB655}" type="pres">
      <dgm:prSet presAssocID="{7896A464-9902-4CD1-B3A8-059F60A353E4}" presName="compositeNode" presStyleCnt="0">
        <dgm:presLayoutVars>
          <dgm:bulletEnabled val="1"/>
        </dgm:presLayoutVars>
      </dgm:prSet>
      <dgm:spPr/>
    </dgm:pt>
    <dgm:pt modelId="{010BA833-8DF5-4C2A-86CA-9C17BAC0F0BD}" type="pres">
      <dgm:prSet presAssocID="{7896A464-9902-4CD1-B3A8-059F60A353E4}" presName="image" presStyleLbl="fgImgPlac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</dgm:spPr>
    </dgm:pt>
    <dgm:pt modelId="{6DEFEA78-D9DE-414B-B5E2-B231CAC0D0A5}" type="pres">
      <dgm:prSet presAssocID="{7896A464-9902-4CD1-B3A8-059F60A353E4}" presName="childNode" presStyleLbl="node1" presStyleIdx="0" presStyleCnt="2">
        <dgm:presLayoutVars>
          <dgm:bulletEnabled val="1"/>
        </dgm:presLayoutVars>
      </dgm:prSet>
      <dgm:spPr/>
    </dgm:pt>
    <dgm:pt modelId="{4B44F03E-841C-42F7-BF03-7DFAD1409DC8}" type="pres">
      <dgm:prSet presAssocID="{7896A464-9902-4CD1-B3A8-059F60A353E4}" presName="parentNode" presStyleLbl="revTx" presStyleIdx="0" presStyleCnt="2">
        <dgm:presLayoutVars>
          <dgm:chMax val="0"/>
          <dgm:bulletEnabled val="1"/>
        </dgm:presLayoutVars>
      </dgm:prSet>
      <dgm:spPr/>
    </dgm:pt>
    <dgm:pt modelId="{D22A032A-A82C-43F3-BA07-988FBABA4982}" type="pres">
      <dgm:prSet presAssocID="{D62C701E-E3DC-4DD4-9B6B-CC44C18202A0}" presName="sibTrans" presStyleCnt="0"/>
      <dgm:spPr/>
    </dgm:pt>
    <dgm:pt modelId="{A8217F5B-E540-4745-BC8D-1A3A7D231011}" type="pres">
      <dgm:prSet presAssocID="{07924EC5-8F1D-42C5-B428-8C4E17846CC8}" presName="compositeNode" presStyleCnt="0">
        <dgm:presLayoutVars>
          <dgm:bulletEnabled val="1"/>
        </dgm:presLayoutVars>
      </dgm:prSet>
      <dgm:spPr/>
    </dgm:pt>
    <dgm:pt modelId="{5D653B79-7D18-49BE-969A-6A33019D4428}" type="pres">
      <dgm:prSet presAssocID="{07924EC5-8F1D-42C5-B428-8C4E17846CC8}" presName="image" presStyleLbl="fgImgPlace1" presStyleIdx="1" presStyleCnt="2" custScaleX="118636"/>
      <dgm:spPr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9779" b="-9779"/>
          </a:stretch>
        </a:blipFill>
      </dgm:spPr>
    </dgm:pt>
    <dgm:pt modelId="{F8DC5272-D9F4-4C30-97BC-E55A59A2B06C}" type="pres">
      <dgm:prSet presAssocID="{07924EC5-8F1D-42C5-B428-8C4E17846CC8}" presName="childNode" presStyleLbl="node1" presStyleIdx="1" presStyleCnt="2">
        <dgm:presLayoutVars>
          <dgm:bulletEnabled val="1"/>
        </dgm:presLayoutVars>
      </dgm:prSet>
      <dgm:spPr/>
    </dgm:pt>
    <dgm:pt modelId="{2DA8671E-EB83-44A5-BE5D-AA2667CB44C2}" type="pres">
      <dgm:prSet presAssocID="{07924EC5-8F1D-42C5-B428-8C4E17846CC8}" presName="parentNode" presStyleLbl="revTx" presStyleIdx="1" presStyleCnt="2">
        <dgm:presLayoutVars>
          <dgm:chMax val="0"/>
          <dgm:bulletEnabled val="1"/>
        </dgm:presLayoutVars>
      </dgm:prSet>
      <dgm:spPr/>
    </dgm:pt>
  </dgm:ptLst>
  <dgm:cxnLst>
    <dgm:cxn modelId="{54B7D101-1F43-4DD5-A3F8-C919713C704C}" srcId="{07924EC5-8F1D-42C5-B428-8C4E17846CC8}" destId="{358F210E-592F-49AC-85CD-B31BA0D00FD3}" srcOrd="1" destOrd="0" parTransId="{A1E02E96-E152-4A7A-8626-B44F7484E3DC}" sibTransId="{4F34560F-10DD-4533-B81F-16A54828E656}"/>
    <dgm:cxn modelId="{BAFA2D1E-4D09-485B-B841-CE3A6E20EDB4}" srcId="{07924EC5-8F1D-42C5-B428-8C4E17846CC8}" destId="{BCCDA780-F1D9-4155-B561-9A6598749770}" srcOrd="0" destOrd="0" parTransId="{973D6D0E-C90A-4A3C-B4AC-5A5781BB911E}" sibTransId="{5AB0A82F-F078-4791-B18D-C853CED4F421}"/>
    <dgm:cxn modelId="{337DAA1F-7515-4116-99B5-69766A1DC6D1}" type="presOf" srcId="{8A9D8AEF-5BE2-4F73-87BE-8FF374F16480}" destId="{6DEFEA78-D9DE-414B-B5E2-B231CAC0D0A5}" srcOrd="0" destOrd="0" presId="urn:microsoft.com/office/officeart/2005/8/layout/hList2"/>
    <dgm:cxn modelId="{F973A326-25E2-4438-B1BE-0644A05A1F69}" type="presOf" srcId="{2612CDBF-255C-4381-BC97-D5D29501DC4A}" destId="{6DEFEA78-D9DE-414B-B5E2-B231CAC0D0A5}" srcOrd="0" destOrd="1" presId="urn:microsoft.com/office/officeart/2005/8/layout/hList2"/>
    <dgm:cxn modelId="{5982C331-C2E6-463B-A711-B21F5E3C9A16}" srcId="{7896A464-9902-4CD1-B3A8-059F60A353E4}" destId="{2612CDBF-255C-4381-BC97-D5D29501DC4A}" srcOrd="1" destOrd="0" parTransId="{68E4337F-794D-4A49-BA9A-0ACB97DB869F}" sibTransId="{7D118485-2B1D-4C85-AF0C-8A57153C3B49}"/>
    <dgm:cxn modelId="{2C0B7E34-4716-4F1D-8A71-85E2424A2BAA}" srcId="{D6939661-4D3C-482F-B1A5-A6F7A7C55650}" destId="{7896A464-9902-4CD1-B3A8-059F60A353E4}" srcOrd="0" destOrd="0" parTransId="{49964E66-7C49-48B9-96A3-C505D2295363}" sibTransId="{D62C701E-E3DC-4DD4-9B6B-CC44C18202A0}"/>
    <dgm:cxn modelId="{4424E25F-6D07-4489-88B8-E14D2AD5E59C}" type="presOf" srcId="{07924EC5-8F1D-42C5-B428-8C4E17846CC8}" destId="{2DA8671E-EB83-44A5-BE5D-AA2667CB44C2}" srcOrd="0" destOrd="0" presId="urn:microsoft.com/office/officeart/2005/8/layout/hList2"/>
    <dgm:cxn modelId="{3E5D4742-323D-4CB1-AE8D-BA1B0D751151}" type="presOf" srcId="{D6939661-4D3C-482F-B1A5-A6F7A7C55650}" destId="{B1C506AD-78F1-431C-9903-DE4C135FCBD6}" srcOrd="0" destOrd="0" presId="urn:microsoft.com/office/officeart/2005/8/layout/hList2"/>
    <dgm:cxn modelId="{45A7E559-2281-42C0-9880-F98CAAF3FE03}" srcId="{D6939661-4D3C-482F-B1A5-A6F7A7C55650}" destId="{07924EC5-8F1D-42C5-B428-8C4E17846CC8}" srcOrd="1" destOrd="0" parTransId="{9BB1A8A5-C2EE-4A79-A830-1EAE88A6C415}" sibTransId="{F9481494-0441-4A37-A05E-1A712654557E}"/>
    <dgm:cxn modelId="{BCDF538D-CE32-4603-BD69-717BA5AEB1CE}" srcId="{7896A464-9902-4CD1-B3A8-059F60A353E4}" destId="{8A9D8AEF-5BE2-4F73-87BE-8FF374F16480}" srcOrd="0" destOrd="0" parTransId="{103627B4-A476-4E40-A9B0-600AC0A44711}" sibTransId="{2D113A99-E97F-48C3-B5F0-4791FDE03BB7}"/>
    <dgm:cxn modelId="{E79802A7-84DD-4475-9B32-F39C7BF8A999}" type="presOf" srcId="{358F210E-592F-49AC-85CD-B31BA0D00FD3}" destId="{F8DC5272-D9F4-4C30-97BC-E55A59A2B06C}" srcOrd="0" destOrd="1" presId="urn:microsoft.com/office/officeart/2005/8/layout/hList2"/>
    <dgm:cxn modelId="{6A2A7AB9-4831-487F-8247-52E55DEF9D21}" type="presOf" srcId="{7896A464-9902-4CD1-B3A8-059F60A353E4}" destId="{4B44F03E-841C-42F7-BF03-7DFAD1409DC8}" srcOrd="0" destOrd="0" presId="urn:microsoft.com/office/officeart/2005/8/layout/hList2"/>
    <dgm:cxn modelId="{C5FA60C2-04C6-4A5E-9EDD-FC46281D19FF}" type="presOf" srcId="{BCCDA780-F1D9-4155-B561-9A6598749770}" destId="{F8DC5272-D9F4-4C30-97BC-E55A59A2B06C}" srcOrd="0" destOrd="0" presId="urn:microsoft.com/office/officeart/2005/8/layout/hList2"/>
    <dgm:cxn modelId="{924F4B70-0F7E-4748-8277-7C44ED48C9F4}" type="presParOf" srcId="{B1C506AD-78F1-431C-9903-DE4C135FCBD6}" destId="{7D2A4C8F-1831-4F2C-BACF-DF7D2FCAB655}" srcOrd="0" destOrd="0" presId="urn:microsoft.com/office/officeart/2005/8/layout/hList2"/>
    <dgm:cxn modelId="{88BD862F-FB21-420B-9DF1-641D6299CBC9}" type="presParOf" srcId="{7D2A4C8F-1831-4F2C-BACF-DF7D2FCAB655}" destId="{010BA833-8DF5-4C2A-86CA-9C17BAC0F0BD}" srcOrd="0" destOrd="0" presId="urn:microsoft.com/office/officeart/2005/8/layout/hList2"/>
    <dgm:cxn modelId="{CA0432EB-6C1A-4D6C-BC89-9032B6D85A20}" type="presParOf" srcId="{7D2A4C8F-1831-4F2C-BACF-DF7D2FCAB655}" destId="{6DEFEA78-D9DE-414B-B5E2-B231CAC0D0A5}" srcOrd="1" destOrd="0" presId="urn:microsoft.com/office/officeart/2005/8/layout/hList2"/>
    <dgm:cxn modelId="{0512EF71-F50D-41E0-95EC-FDDE4BD3B5C3}" type="presParOf" srcId="{7D2A4C8F-1831-4F2C-BACF-DF7D2FCAB655}" destId="{4B44F03E-841C-42F7-BF03-7DFAD1409DC8}" srcOrd="2" destOrd="0" presId="urn:microsoft.com/office/officeart/2005/8/layout/hList2"/>
    <dgm:cxn modelId="{CA8BB815-25D0-4445-B3AC-E093F007DAEE}" type="presParOf" srcId="{B1C506AD-78F1-431C-9903-DE4C135FCBD6}" destId="{D22A032A-A82C-43F3-BA07-988FBABA4982}" srcOrd="1" destOrd="0" presId="urn:microsoft.com/office/officeart/2005/8/layout/hList2"/>
    <dgm:cxn modelId="{5E4C436B-9551-4ECC-9747-537055A5D5F9}" type="presParOf" srcId="{B1C506AD-78F1-431C-9903-DE4C135FCBD6}" destId="{A8217F5B-E540-4745-BC8D-1A3A7D231011}" srcOrd="2" destOrd="0" presId="urn:microsoft.com/office/officeart/2005/8/layout/hList2"/>
    <dgm:cxn modelId="{D97D35DA-73FE-439F-83F9-AC0BE1F599A5}" type="presParOf" srcId="{A8217F5B-E540-4745-BC8D-1A3A7D231011}" destId="{5D653B79-7D18-49BE-969A-6A33019D4428}" srcOrd="0" destOrd="0" presId="urn:microsoft.com/office/officeart/2005/8/layout/hList2"/>
    <dgm:cxn modelId="{F7630DCF-9897-41ED-A5ED-2570F802AE77}" type="presParOf" srcId="{A8217F5B-E540-4745-BC8D-1A3A7D231011}" destId="{F8DC5272-D9F4-4C30-97BC-E55A59A2B06C}" srcOrd="1" destOrd="0" presId="urn:microsoft.com/office/officeart/2005/8/layout/hList2"/>
    <dgm:cxn modelId="{87DA5FFF-6759-4173-BEBA-5E221D493A63}" type="presParOf" srcId="{A8217F5B-E540-4745-BC8D-1A3A7D231011}" destId="{2DA8671E-EB83-44A5-BE5D-AA2667CB44C2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ACFD02A5-53CE-4FC7-8ABC-91EBD83AE6EC}" type="doc">
      <dgm:prSet loTypeId="urn:microsoft.com/office/officeart/2005/8/layout/cycle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6AB9777-6C67-4E56-850D-566B550A85A1}">
      <dgm:prSet phldrT="[Text]" custT="1"/>
      <dgm:spPr/>
      <dgm:t>
        <a:bodyPr/>
        <a:lstStyle/>
        <a:p>
          <a:r>
            <a:rPr lang="en-US" sz="2800" dirty="0">
              <a:latin typeface="Source Sans Pro" panose="020B0503030403020204" pitchFamily="34" charset="0"/>
              <a:ea typeface="Source Sans Pro" panose="020B0503030403020204" pitchFamily="34" charset="0"/>
            </a:rPr>
            <a:t>I use </a:t>
          </a:r>
          <a:r>
            <a:rPr lang="en-US" sz="2800" dirty="0">
              <a:latin typeface="Source Code Pro" panose="020B0509030403020204" pitchFamily="49" charset="0"/>
              <a:ea typeface="Source Sans Pro" panose="020B0503030403020204" pitchFamily="34" charset="0"/>
            </a:rPr>
            <a:t>Cython</a:t>
          </a:r>
        </a:p>
      </dgm:t>
    </dgm:pt>
    <dgm:pt modelId="{4F9E04DE-BF4D-4483-9FEC-D9B577E47AE8}" type="parTrans" cxnId="{CB37B589-A3C0-4161-BE94-ED51844C1D66}">
      <dgm:prSet/>
      <dgm:spPr/>
      <dgm:t>
        <a:bodyPr/>
        <a:lstStyle/>
        <a:p>
          <a:endParaRPr lang="en-US"/>
        </a:p>
      </dgm:t>
    </dgm:pt>
    <dgm:pt modelId="{16144E06-2A90-4128-832B-644634642A6F}" type="sibTrans" cxnId="{CB37B589-A3C0-4161-BE94-ED51844C1D66}">
      <dgm:prSet/>
      <dgm:spPr/>
      <dgm:t>
        <a:bodyPr/>
        <a:lstStyle/>
        <a:p>
          <a:endParaRPr lang="en-US">
            <a:latin typeface="Source Sans Pro" panose="020B0503030403020204" pitchFamily="34" charset="0"/>
            <a:ea typeface="Source Sans Pro" panose="020B0503030403020204" pitchFamily="34" charset="0"/>
          </a:endParaRPr>
        </a:p>
      </dgm:t>
    </dgm:pt>
    <dgm:pt modelId="{A9772EF9-5D07-4057-9F59-BCF9796D7954}">
      <dgm:prSet phldrT="[Text]" custT="1"/>
      <dgm:spPr/>
      <dgm:t>
        <a:bodyPr/>
        <a:lstStyle/>
        <a:p>
          <a:r>
            <a:rPr lang="en-US" sz="2400" dirty="0">
              <a:latin typeface="Source Code Pro" panose="020B0509030403020204" pitchFamily="49" charset="0"/>
              <a:ea typeface="Source Sans Pro" panose="020B0503030403020204" pitchFamily="34" charset="0"/>
            </a:rPr>
            <a:t>Cython</a:t>
          </a:r>
          <a:r>
            <a:rPr lang="en-US" sz="2400" dirty="0">
              <a:latin typeface="Source Sans Pro" panose="020B0503030403020204" pitchFamily="34" charset="0"/>
              <a:ea typeface="Source Sans Pro" panose="020B0503030403020204" pitchFamily="34" charset="0"/>
            </a:rPr>
            <a:t> needs </a:t>
          </a:r>
          <a:r>
            <a:rPr lang="en-US" sz="2400" dirty="0">
              <a:latin typeface="Source Code Pro" panose="020B0509030403020204" pitchFamily="49" charset="0"/>
              <a:ea typeface="Source Sans Pro" panose="020B0503030403020204" pitchFamily="34" charset="0"/>
            </a:rPr>
            <a:t>GCC</a:t>
          </a:r>
        </a:p>
      </dgm:t>
    </dgm:pt>
    <dgm:pt modelId="{D0922D9F-EA98-4E53-A348-5EEDB13E009C}" type="parTrans" cxnId="{BE5EAA28-6041-421B-B4D1-EBF5E5880215}">
      <dgm:prSet/>
      <dgm:spPr/>
      <dgm:t>
        <a:bodyPr/>
        <a:lstStyle/>
        <a:p>
          <a:endParaRPr lang="en-US"/>
        </a:p>
      </dgm:t>
    </dgm:pt>
    <dgm:pt modelId="{80733D51-D04A-405C-9572-B45CF68CCA5B}" type="sibTrans" cxnId="{BE5EAA28-6041-421B-B4D1-EBF5E5880215}">
      <dgm:prSet/>
      <dgm:spPr/>
      <dgm:t>
        <a:bodyPr/>
        <a:lstStyle/>
        <a:p>
          <a:endParaRPr lang="en-US"/>
        </a:p>
      </dgm:t>
    </dgm:pt>
    <dgm:pt modelId="{B57D49F7-A072-4DAF-8C24-A67317C816A4}">
      <dgm:prSet phldrT="[Text]" custT="1"/>
      <dgm:spPr/>
      <dgm:t>
        <a:bodyPr/>
        <a:lstStyle/>
        <a:p>
          <a:r>
            <a:rPr lang="en-US" sz="2400" dirty="0">
              <a:latin typeface="Source Sans Pro" panose="020B0503030403020204" pitchFamily="34" charset="0"/>
              <a:ea typeface="Source Sans Pro" panose="020B0503030403020204" pitchFamily="34" charset="0"/>
            </a:rPr>
            <a:t>Sometimes </a:t>
          </a:r>
          <a:r>
            <a:rPr lang="en-US" sz="2400" dirty="0">
              <a:latin typeface="Source Code Pro" panose="020B0509030403020204" pitchFamily="49" charset="0"/>
              <a:ea typeface="Source Sans Pro" panose="020B0503030403020204" pitchFamily="34" charset="0"/>
            </a:rPr>
            <a:t>GCC</a:t>
          </a:r>
          <a:r>
            <a:rPr lang="en-US" sz="2400" dirty="0">
              <a:latin typeface="Source Sans Pro" panose="020B0503030403020204" pitchFamily="34" charset="0"/>
              <a:ea typeface="Source Sans Pro" panose="020B0503030403020204" pitchFamily="34" charset="0"/>
            </a:rPr>
            <a:t> isn’t available</a:t>
          </a:r>
        </a:p>
      </dgm:t>
    </dgm:pt>
    <dgm:pt modelId="{2B731F72-828C-461A-BE98-180610694D0A}" type="parTrans" cxnId="{2DDAEE95-DF7B-41AC-9293-B1EA2BC4C9DE}">
      <dgm:prSet/>
      <dgm:spPr/>
      <dgm:t>
        <a:bodyPr/>
        <a:lstStyle/>
        <a:p>
          <a:endParaRPr lang="en-US"/>
        </a:p>
      </dgm:t>
    </dgm:pt>
    <dgm:pt modelId="{95C7BDC1-8FA3-4815-AAE4-641F8EAF0DB7}" type="sibTrans" cxnId="{2DDAEE95-DF7B-41AC-9293-B1EA2BC4C9DE}">
      <dgm:prSet/>
      <dgm:spPr/>
      <dgm:t>
        <a:bodyPr/>
        <a:lstStyle/>
        <a:p>
          <a:endParaRPr lang="en-US"/>
        </a:p>
      </dgm:t>
    </dgm:pt>
    <dgm:pt modelId="{84C268D1-5A96-441E-8189-979327D7172E}">
      <dgm:prSet phldrT="[Text]"/>
      <dgm:spPr/>
      <dgm:t>
        <a:bodyPr/>
        <a:lstStyle/>
        <a:p>
          <a:r>
            <a:rPr lang="en-US" dirty="0">
              <a:latin typeface="Source Sans Pro" panose="020B0503030403020204" pitchFamily="34" charset="0"/>
              <a:ea typeface="Source Sans Pro" panose="020B0503030403020204" pitchFamily="34" charset="0"/>
            </a:rPr>
            <a:t>My jobs explode and </a:t>
          </a:r>
          <a:r>
            <a:rPr lang="en-US" strike="sngStrike" dirty="0">
              <a:latin typeface="Source Sans Pro" panose="020B0503030403020204" pitchFamily="34" charset="0"/>
              <a:ea typeface="Source Sans Pro" panose="020B0503030403020204" pitchFamily="34" charset="0"/>
            </a:rPr>
            <a:t>clog things up</a:t>
          </a:r>
          <a:r>
            <a:rPr lang="en-US" strike="noStrike" dirty="0">
              <a:latin typeface="Source Sans Pro" panose="020B0503030403020204" pitchFamily="34" charset="0"/>
              <a:ea typeface="Source Sans Pro" panose="020B0503030403020204" pitchFamily="34" charset="0"/>
            </a:rPr>
            <a:t> wait patiently to try again</a:t>
          </a:r>
          <a:endParaRPr lang="en-US" strike="sngStrike" dirty="0">
            <a:latin typeface="Source Sans Pro" panose="020B0503030403020204" pitchFamily="34" charset="0"/>
            <a:ea typeface="Source Sans Pro" panose="020B0503030403020204" pitchFamily="34" charset="0"/>
          </a:endParaRPr>
        </a:p>
      </dgm:t>
    </dgm:pt>
    <dgm:pt modelId="{1F14A3B5-9046-43F5-B995-FB4A75421E6D}" type="parTrans" cxnId="{ED978601-A77C-4A6D-931D-F8FC8A358E22}">
      <dgm:prSet/>
      <dgm:spPr/>
      <dgm:t>
        <a:bodyPr/>
        <a:lstStyle/>
        <a:p>
          <a:endParaRPr lang="en-US"/>
        </a:p>
      </dgm:t>
    </dgm:pt>
    <dgm:pt modelId="{9B4F28FB-376B-41BB-9F28-7E94B066B204}" type="sibTrans" cxnId="{ED978601-A77C-4A6D-931D-F8FC8A358E22}">
      <dgm:prSet/>
      <dgm:spPr/>
      <dgm:t>
        <a:bodyPr/>
        <a:lstStyle/>
        <a:p>
          <a:endParaRPr lang="en-US"/>
        </a:p>
      </dgm:t>
    </dgm:pt>
    <dgm:pt modelId="{CE91AAFB-D71D-4AF3-9302-19D633409EC0}">
      <dgm:prSet phldrT="[Text]"/>
      <dgm:spPr/>
      <dgm:t>
        <a:bodyPr/>
        <a:lstStyle/>
        <a:p>
          <a:r>
            <a:rPr lang="en-US" strike="sngStrike" dirty="0">
              <a:latin typeface="Source Sans Pro" panose="020B0503030403020204" pitchFamily="34" charset="0"/>
              <a:ea typeface="Source Sans Pro" panose="020B0503030403020204" pitchFamily="34" charset="0"/>
            </a:rPr>
            <a:t>I get yelled at</a:t>
          </a:r>
        </a:p>
        <a:p>
          <a:r>
            <a:rPr lang="en-US" strike="noStrike" dirty="0">
              <a:latin typeface="Source Sans Pro" panose="020B0503030403020204" pitchFamily="34" charset="0"/>
              <a:ea typeface="Source Sans Pro" panose="020B0503030403020204" pitchFamily="34" charset="0"/>
            </a:rPr>
            <a:t>My jobs finish (eventually)</a:t>
          </a:r>
        </a:p>
      </dgm:t>
    </dgm:pt>
    <dgm:pt modelId="{1585B900-AB21-4294-8BD2-9D890EDC247E}" type="parTrans" cxnId="{FA2B2213-DFD5-450D-93B0-920B2503346C}">
      <dgm:prSet/>
      <dgm:spPr/>
      <dgm:t>
        <a:bodyPr/>
        <a:lstStyle/>
        <a:p>
          <a:endParaRPr lang="en-US"/>
        </a:p>
      </dgm:t>
    </dgm:pt>
    <dgm:pt modelId="{F6DC042C-CC78-4254-9467-A6C26CAA9C32}" type="sibTrans" cxnId="{FA2B2213-DFD5-450D-93B0-920B2503346C}">
      <dgm:prSet/>
      <dgm:spPr/>
      <dgm:t>
        <a:bodyPr/>
        <a:lstStyle/>
        <a:p>
          <a:endParaRPr lang="en-US"/>
        </a:p>
      </dgm:t>
    </dgm:pt>
    <dgm:pt modelId="{2A602187-098A-4DED-A6F8-4BF324E9EA97}" type="pres">
      <dgm:prSet presAssocID="{ACFD02A5-53CE-4FC7-8ABC-91EBD83AE6EC}" presName="Name0" presStyleCnt="0">
        <dgm:presLayoutVars>
          <dgm:dir/>
          <dgm:resizeHandles val="exact"/>
        </dgm:presLayoutVars>
      </dgm:prSet>
      <dgm:spPr/>
    </dgm:pt>
    <dgm:pt modelId="{17E50D5F-BAB6-48C3-B33C-E57537FF5A43}" type="pres">
      <dgm:prSet presAssocID="{ACFD02A5-53CE-4FC7-8ABC-91EBD83AE6EC}" presName="cycle" presStyleCnt="0"/>
      <dgm:spPr/>
    </dgm:pt>
    <dgm:pt modelId="{358AE4B2-C6E3-466E-9A62-3855F95AC3EC}" type="pres">
      <dgm:prSet presAssocID="{C6AB9777-6C67-4E56-850D-566B550A85A1}" presName="nodeFirstNode" presStyleLbl="node1" presStyleIdx="0" presStyleCnt="5">
        <dgm:presLayoutVars>
          <dgm:bulletEnabled val="1"/>
        </dgm:presLayoutVars>
      </dgm:prSet>
      <dgm:spPr/>
    </dgm:pt>
    <dgm:pt modelId="{8F1CA8C1-B48D-4089-9578-5989C90C8A36}" type="pres">
      <dgm:prSet presAssocID="{16144E06-2A90-4128-832B-644634642A6F}" presName="sibTransFirstNode" presStyleLbl="bgShp" presStyleIdx="0" presStyleCnt="1"/>
      <dgm:spPr/>
    </dgm:pt>
    <dgm:pt modelId="{5E335187-17DD-435D-843A-24C5EB0FB87C}" type="pres">
      <dgm:prSet presAssocID="{A9772EF9-5D07-4057-9F59-BCF9796D7954}" presName="nodeFollowingNodes" presStyleLbl="node1" presStyleIdx="1" presStyleCnt="5">
        <dgm:presLayoutVars>
          <dgm:bulletEnabled val="1"/>
        </dgm:presLayoutVars>
      </dgm:prSet>
      <dgm:spPr/>
    </dgm:pt>
    <dgm:pt modelId="{7B407030-D257-4742-8E2C-B7787537AC72}" type="pres">
      <dgm:prSet presAssocID="{B57D49F7-A072-4DAF-8C24-A67317C816A4}" presName="nodeFollowingNodes" presStyleLbl="node1" presStyleIdx="2" presStyleCnt="5">
        <dgm:presLayoutVars>
          <dgm:bulletEnabled val="1"/>
        </dgm:presLayoutVars>
      </dgm:prSet>
      <dgm:spPr/>
    </dgm:pt>
    <dgm:pt modelId="{B2F3FA4D-4603-4FB9-84B2-B51B2A9945B7}" type="pres">
      <dgm:prSet presAssocID="{84C268D1-5A96-441E-8189-979327D7172E}" presName="nodeFollowingNodes" presStyleLbl="node1" presStyleIdx="3" presStyleCnt="5">
        <dgm:presLayoutVars>
          <dgm:bulletEnabled val="1"/>
        </dgm:presLayoutVars>
      </dgm:prSet>
      <dgm:spPr/>
    </dgm:pt>
    <dgm:pt modelId="{540BD8C0-CACB-4AF7-A0AC-8DB88FEAA63F}" type="pres">
      <dgm:prSet presAssocID="{CE91AAFB-D71D-4AF3-9302-19D633409EC0}" presName="nodeFollowingNodes" presStyleLbl="node1" presStyleIdx="4" presStyleCnt="5">
        <dgm:presLayoutVars>
          <dgm:bulletEnabled val="1"/>
        </dgm:presLayoutVars>
      </dgm:prSet>
      <dgm:spPr/>
    </dgm:pt>
  </dgm:ptLst>
  <dgm:cxnLst>
    <dgm:cxn modelId="{ED978601-A77C-4A6D-931D-F8FC8A358E22}" srcId="{ACFD02A5-53CE-4FC7-8ABC-91EBD83AE6EC}" destId="{84C268D1-5A96-441E-8189-979327D7172E}" srcOrd="3" destOrd="0" parTransId="{1F14A3B5-9046-43F5-B995-FB4A75421E6D}" sibTransId="{9B4F28FB-376B-41BB-9F28-7E94B066B204}"/>
    <dgm:cxn modelId="{FA2B2213-DFD5-450D-93B0-920B2503346C}" srcId="{ACFD02A5-53CE-4FC7-8ABC-91EBD83AE6EC}" destId="{CE91AAFB-D71D-4AF3-9302-19D633409EC0}" srcOrd="4" destOrd="0" parTransId="{1585B900-AB21-4294-8BD2-9D890EDC247E}" sibTransId="{F6DC042C-CC78-4254-9467-A6C26CAA9C32}"/>
    <dgm:cxn modelId="{32480921-0132-4E3C-9C42-1AD978501878}" type="presOf" srcId="{CE91AAFB-D71D-4AF3-9302-19D633409EC0}" destId="{540BD8C0-CACB-4AF7-A0AC-8DB88FEAA63F}" srcOrd="0" destOrd="0" presId="urn:microsoft.com/office/officeart/2005/8/layout/cycle3"/>
    <dgm:cxn modelId="{BE5EAA28-6041-421B-B4D1-EBF5E5880215}" srcId="{ACFD02A5-53CE-4FC7-8ABC-91EBD83AE6EC}" destId="{A9772EF9-5D07-4057-9F59-BCF9796D7954}" srcOrd="1" destOrd="0" parTransId="{D0922D9F-EA98-4E53-A348-5EEDB13E009C}" sibTransId="{80733D51-D04A-405C-9572-B45CF68CCA5B}"/>
    <dgm:cxn modelId="{F5D8606D-2529-447A-BB53-0E8FE9F54B7B}" type="presOf" srcId="{C6AB9777-6C67-4E56-850D-566B550A85A1}" destId="{358AE4B2-C6E3-466E-9A62-3855F95AC3EC}" srcOrd="0" destOrd="0" presId="urn:microsoft.com/office/officeart/2005/8/layout/cycle3"/>
    <dgm:cxn modelId="{2DD04070-CCE5-478B-9C1E-1357E791D8E5}" type="presOf" srcId="{ACFD02A5-53CE-4FC7-8ABC-91EBD83AE6EC}" destId="{2A602187-098A-4DED-A6F8-4BF324E9EA97}" srcOrd="0" destOrd="0" presId="urn:microsoft.com/office/officeart/2005/8/layout/cycle3"/>
    <dgm:cxn modelId="{2C985077-FC31-4257-B189-4632C1FF681C}" type="presOf" srcId="{B57D49F7-A072-4DAF-8C24-A67317C816A4}" destId="{7B407030-D257-4742-8E2C-B7787537AC72}" srcOrd="0" destOrd="0" presId="urn:microsoft.com/office/officeart/2005/8/layout/cycle3"/>
    <dgm:cxn modelId="{CB37B589-A3C0-4161-BE94-ED51844C1D66}" srcId="{ACFD02A5-53CE-4FC7-8ABC-91EBD83AE6EC}" destId="{C6AB9777-6C67-4E56-850D-566B550A85A1}" srcOrd="0" destOrd="0" parTransId="{4F9E04DE-BF4D-4483-9FEC-D9B577E47AE8}" sibTransId="{16144E06-2A90-4128-832B-644634642A6F}"/>
    <dgm:cxn modelId="{2DDAEE95-DF7B-41AC-9293-B1EA2BC4C9DE}" srcId="{ACFD02A5-53CE-4FC7-8ABC-91EBD83AE6EC}" destId="{B57D49F7-A072-4DAF-8C24-A67317C816A4}" srcOrd="2" destOrd="0" parTransId="{2B731F72-828C-461A-BE98-180610694D0A}" sibTransId="{95C7BDC1-8FA3-4815-AAE4-641F8EAF0DB7}"/>
    <dgm:cxn modelId="{CC3454A1-64EC-44A0-A0F2-09EAACFE6367}" type="presOf" srcId="{84C268D1-5A96-441E-8189-979327D7172E}" destId="{B2F3FA4D-4603-4FB9-84B2-B51B2A9945B7}" srcOrd="0" destOrd="0" presId="urn:microsoft.com/office/officeart/2005/8/layout/cycle3"/>
    <dgm:cxn modelId="{66440CB0-C7D6-4F82-99EE-832009E6E7F0}" type="presOf" srcId="{A9772EF9-5D07-4057-9F59-BCF9796D7954}" destId="{5E335187-17DD-435D-843A-24C5EB0FB87C}" srcOrd="0" destOrd="0" presId="urn:microsoft.com/office/officeart/2005/8/layout/cycle3"/>
    <dgm:cxn modelId="{30A8FAB2-9A8B-43EF-ACA7-C73B2102B72E}" type="presOf" srcId="{16144E06-2A90-4128-832B-644634642A6F}" destId="{8F1CA8C1-B48D-4089-9578-5989C90C8A36}" srcOrd="0" destOrd="0" presId="urn:microsoft.com/office/officeart/2005/8/layout/cycle3"/>
    <dgm:cxn modelId="{13B4A4F7-4313-4433-B9AE-78163CB63F3C}" type="presParOf" srcId="{2A602187-098A-4DED-A6F8-4BF324E9EA97}" destId="{17E50D5F-BAB6-48C3-B33C-E57537FF5A43}" srcOrd="0" destOrd="0" presId="urn:microsoft.com/office/officeart/2005/8/layout/cycle3"/>
    <dgm:cxn modelId="{443DFA04-E32D-41F5-BF8E-0436A6DAA50B}" type="presParOf" srcId="{17E50D5F-BAB6-48C3-B33C-E57537FF5A43}" destId="{358AE4B2-C6E3-466E-9A62-3855F95AC3EC}" srcOrd="0" destOrd="0" presId="urn:microsoft.com/office/officeart/2005/8/layout/cycle3"/>
    <dgm:cxn modelId="{C43C94B4-C5CE-4EDA-9EAA-989B5B67D208}" type="presParOf" srcId="{17E50D5F-BAB6-48C3-B33C-E57537FF5A43}" destId="{8F1CA8C1-B48D-4089-9578-5989C90C8A36}" srcOrd="1" destOrd="0" presId="urn:microsoft.com/office/officeart/2005/8/layout/cycle3"/>
    <dgm:cxn modelId="{69992EF0-D501-447C-86F0-529E33B23D14}" type="presParOf" srcId="{17E50D5F-BAB6-48C3-B33C-E57537FF5A43}" destId="{5E335187-17DD-435D-843A-24C5EB0FB87C}" srcOrd="2" destOrd="0" presId="urn:microsoft.com/office/officeart/2005/8/layout/cycle3"/>
    <dgm:cxn modelId="{EA6856ED-E2CA-46E6-AD46-B91E5B72A91D}" type="presParOf" srcId="{17E50D5F-BAB6-48C3-B33C-E57537FF5A43}" destId="{7B407030-D257-4742-8E2C-B7787537AC72}" srcOrd="3" destOrd="0" presId="urn:microsoft.com/office/officeart/2005/8/layout/cycle3"/>
    <dgm:cxn modelId="{0EC8651E-946C-48BE-B04C-610F053098CD}" type="presParOf" srcId="{17E50D5F-BAB6-48C3-B33C-E57537FF5A43}" destId="{B2F3FA4D-4603-4FB9-84B2-B51B2A9945B7}" srcOrd="4" destOrd="0" presId="urn:microsoft.com/office/officeart/2005/8/layout/cycle3"/>
    <dgm:cxn modelId="{D26E1780-2333-4D36-9E67-8838F60C82C4}" type="presParOf" srcId="{17E50D5F-BAB6-48C3-B33C-E57537FF5A43}" destId="{540BD8C0-CACB-4AF7-A0AC-8DB88FEAA63F}" srcOrd="5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9FF269-2D89-4CED-8EEE-3DBD9824A643}">
      <dsp:nvSpPr>
        <dsp:cNvPr id="0" name=""/>
        <dsp:cNvSpPr/>
      </dsp:nvSpPr>
      <dsp:spPr>
        <a:xfrm>
          <a:off x="7539" y="73186"/>
          <a:ext cx="2253592" cy="1669067"/>
        </a:xfrm>
        <a:prstGeom prst="roundRect">
          <a:avLst>
            <a:gd name="adj" fmla="val 10000"/>
          </a:avLst>
        </a:prstGeom>
        <a:solidFill>
          <a:srgbClr val="7570B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Develop Theory</a:t>
          </a:r>
        </a:p>
      </dsp:txBody>
      <dsp:txXfrm>
        <a:off x="56424" y="122071"/>
        <a:ext cx="2155822" cy="1571297"/>
      </dsp:txXfrm>
    </dsp:sp>
    <dsp:sp modelId="{9A6FFB53-F79A-47F3-AD0D-DF190C30A20E}">
      <dsp:nvSpPr>
        <dsp:cNvPr id="0" name=""/>
        <dsp:cNvSpPr/>
      </dsp:nvSpPr>
      <dsp:spPr>
        <a:xfrm>
          <a:off x="2486492" y="628274"/>
          <a:ext cx="477761" cy="558891"/>
        </a:xfrm>
        <a:prstGeom prst="rightArrow">
          <a:avLst>
            <a:gd name="adj1" fmla="val 60000"/>
            <a:gd name="adj2" fmla="val 50000"/>
          </a:avLst>
        </a:prstGeom>
        <a:solidFill>
          <a:srgbClr val="7570B3">
            <a:alpha val="7000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2486492" y="740052"/>
        <a:ext cx="334433" cy="335335"/>
      </dsp:txXfrm>
    </dsp:sp>
    <dsp:sp modelId="{611DE82F-02BD-4B95-8A5B-E83052D9AD5E}">
      <dsp:nvSpPr>
        <dsp:cNvPr id="0" name=""/>
        <dsp:cNvSpPr/>
      </dsp:nvSpPr>
      <dsp:spPr>
        <a:xfrm>
          <a:off x="3162570" y="73186"/>
          <a:ext cx="2253592" cy="1669067"/>
        </a:xfrm>
        <a:prstGeom prst="roundRect">
          <a:avLst>
            <a:gd name="adj" fmla="val 10000"/>
          </a:avLst>
        </a:prstGeom>
        <a:solidFill>
          <a:srgbClr val="7570B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Simulate Specific Examples</a:t>
          </a:r>
        </a:p>
      </dsp:txBody>
      <dsp:txXfrm>
        <a:off x="3211455" y="122071"/>
        <a:ext cx="2155822" cy="1571297"/>
      </dsp:txXfrm>
    </dsp:sp>
    <dsp:sp modelId="{C15FF4FF-99FF-4C92-9CB9-2ED074D77CC2}">
      <dsp:nvSpPr>
        <dsp:cNvPr id="0" name=""/>
        <dsp:cNvSpPr/>
      </dsp:nvSpPr>
      <dsp:spPr>
        <a:xfrm>
          <a:off x="5641522" y="628274"/>
          <a:ext cx="477761" cy="558891"/>
        </a:xfrm>
        <a:prstGeom prst="rightArrow">
          <a:avLst>
            <a:gd name="adj1" fmla="val 60000"/>
            <a:gd name="adj2" fmla="val 50000"/>
          </a:avLst>
        </a:prstGeom>
        <a:solidFill>
          <a:srgbClr val="7570B3">
            <a:alpha val="7000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5641522" y="740052"/>
        <a:ext cx="334433" cy="335335"/>
      </dsp:txXfrm>
    </dsp:sp>
    <dsp:sp modelId="{2922520A-F0C6-49A8-A264-A29D069CC785}">
      <dsp:nvSpPr>
        <dsp:cNvPr id="0" name=""/>
        <dsp:cNvSpPr/>
      </dsp:nvSpPr>
      <dsp:spPr>
        <a:xfrm>
          <a:off x="6317600" y="73186"/>
          <a:ext cx="2253592" cy="1669067"/>
        </a:xfrm>
        <a:prstGeom prst="roundRect">
          <a:avLst>
            <a:gd name="adj" fmla="val 10000"/>
          </a:avLst>
        </a:prstGeom>
        <a:solidFill>
          <a:srgbClr val="7570B3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Write Paper</a:t>
          </a:r>
        </a:p>
      </dsp:txBody>
      <dsp:txXfrm>
        <a:off x="6366485" y="122071"/>
        <a:ext cx="2155822" cy="157129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9FF269-2D89-4CED-8EEE-3DBD9824A643}">
      <dsp:nvSpPr>
        <dsp:cNvPr id="0" name=""/>
        <dsp:cNvSpPr/>
      </dsp:nvSpPr>
      <dsp:spPr>
        <a:xfrm>
          <a:off x="11721" y="0"/>
          <a:ext cx="2251392" cy="1815441"/>
        </a:xfrm>
        <a:prstGeom prst="roundRect">
          <a:avLst>
            <a:gd name="adj" fmla="val 10000"/>
          </a:avLst>
        </a:prstGeom>
        <a:solidFill>
          <a:srgbClr val="1B9E77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Simulate Tons of Examples</a:t>
          </a:r>
          <a:endParaRPr lang="en-US" sz="2800" kern="1200" dirty="0">
            <a:latin typeface="Source Sans Pro" panose="020B0503030403020204" pitchFamily="34" charset="0"/>
            <a:ea typeface="Source Sans Pro" panose="020B0503030403020204" pitchFamily="34" charset="0"/>
          </a:endParaRPr>
        </a:p>
      </dsp:txBody>
      <dsp:txXfrm>
        <a:off x="64893" y="53172"/>
        <a:ext cx="2145048" cy="1709097"/>
      </dsp:txXfrm>
    </dsp:sp>
    <dsp:sp modelId="{9A6FFB53-F79A-47F3-AD0D-DF190C30A20E}">
      <dsp:nvSpPr>
        <dsp:cNvPr id="0" name=""/>
        <dsp:cNvSpPr/>
      </dsp:nvSpPr>
      <dsp:spPr>
        <a:xfrm>
          <a:off x="2488252" y="628547"/>
          <a:ext cx="477295" cy="558345"/>
        </a:xfrm>
        <a:prstGeom prst="rightArrow">
          <a:avLst>
            <a:gd name="adj1" fmla="val 60000"/>
            <a:gd name="adj2" fmla="val 50000"/>
          </a:avLst>
        </a:prstGeom>
        <a:solidFill>
          <a:srgbClr val="1B9E77">
            <a:alpha val="7000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2488252" y="740216"/>
        <a:ext cx="334107" cy="335007"/>
      </dsp:txXfrm>
    </dsp:sp>
    <dsp:sp modelId="{611DE82F-02BD-4B95-8A5B-E83052D9AD5E}">
      <dsp:nvSpPr>
        <dsp:cNvPr id="0" name=""/>
        <dsp:cNvSpPr/>
      </dsp:nvSpPr>
      <dsp:spPr>
        <a:xfrm>
          <a:off x="3163670" y="0"/>
          <a:ext cx="2251392" cy="1815441"/>
        </a:xfrm>
        <a:prstGeom prst="roundRect">
          <a:avLst>
            <a:gd name="adj" fmla="val 10000"/>
          </a:avLst>
        </a:prstGeom>
        <a:solidFill>
          <a:srgbClr val="1B9E77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Develop Theory to Explain Results</a:t>
          </a:r>
        </a:p>
      </dsp:txBody>
      <dsp:txXfrm>
        <a:off x="3216842" y="53172"/>
        <a:ext cx="2145048" cy="1709097"/>
      </dsp:txXfrm>
    </dsp:sp>
    <dsp:sp modelId="{C15FF4FF-99FF-4C92-9CB9-2ED074D77CC2}">
      <dsp:nvSpPr>
        <dsp:cNvPr id="0" name=""/>
        <dsp:cNvSpPr/>
      </dsp:nvSpPr>
      <dsp:spPr>
        <a:xfrm>
          <a:off x="5640201" y="628547"/>
          <a:ext cx="477295" cy="558345"/>
        </a:xfrm>
        <a:prstGeom prst="rightArrow">
          <a:avLst>
            <a:gd name="adj1" fmla="val 60000"/>
            <a:gd name="adj2" fmla="val 50000"/>
          </a:avLst>
        </a:prstGeom>
        <a:solidFill>
          <a:srgbClr val="1B9E77">
            <a:alpha val="70000"/>
          </a:srgb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400" kern="1200"/>
        </a:p>
      </dsp:txBody>
      <dsp:txXfrm>
        <a:off x="5640201" y="740216"/>
        <a:ext cx="334107" cy="335007"/>
      </dsp:txXfrm>
    </dsp:sp>
    <dsp:sp modelId="{2922520A-F0C6-49A8-A264-A29D069CC785}">
      <dsp:nvSpPr>
        <dsp:cNvPr id="0" name=""/>
        <dsp:cNvSpPr/>
      </dsp:nvSpPr>
      <dsp:spPr>
        <a:xfrm>
          <a:off x="6315619" y="0"/>
          <a:ext cx="2251392" cy="1815441"/>
        </a:xfrm>
        <a:prstGeom prst="roundRect">
          <a:avLst>
            <a:gd name="adj" fmla="val 10000"/>
          </a:avLst>
        </a:prstGeom>
        <a:solidFill>
          <a:srgbClr val="1B9E77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Write Paper</a:t>
          </a:r>
        </a:p>
      </dsp:txBody>
      <dsp:txXfrm>
        <a:off x="6368791" y="53172"/>
        <a:ext cx="2145048" cy="170909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44F03E-841C-42F7-BF03-7DFAD1409DC8}">
      <dsp:nvSpPr>
        <dsp:cNvPr id="0" name=""/>
        <dsp:cNvSpPr/>
      </dsp:nvSpPr>
      <dsp:spPr>
        <a:xfrm rot="16200000">
          <a:off x="-1793028" y="3024727"/>
          <a:ext cx="4506824" cy="848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748206" bIns="0" numCol="1" spcCol="1270" anchor="t" anchorCtr="0">
          <a:noAutofit/>
        </a:bodyPr>
        <a:lstStyle/>
        <a:p>
          <a:pPr marL="0" lvl="0" indent="0" algn="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Your Computer</a:t>
          </a:r>
        </a:p>
      </dsp:txBody>
      <dsp:txXfrm>
        <a:off x="-1793028" y="3024727"/>
        <a:ext cx="4506824" cy="848359"/>
      </dsp:txXfrm>
    </dsp:sp>
    <dsp:sp modelId="{6DEFEA78-D9DE-414B-B5E2-B231CAC0D0A5}">
      <dsp:nvSpPr>
        <dsp:cNvPr id="0" name=""/>
        <dsp:cNvSpPr/>
      </dsp:nvSpPr>
      <dsp:spPr>
        <a:xfrm>
          <a:off x="884563" y="1195495"/>
          <a:ext cx="4225730" cy="4506824"/>
        </a:xfrm>
        <a:prstGeom prst="rect">
          <a:avLst/>
        </a:prstGeom>
        <a:solidFill>
          <a:srgbClr val="2B2B2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8488" tIns="748206" rIns="348488" bIns="348488" numCol="1" spcCol="1270" anchor="t" anchorCtr="0">
          <a:noAutofit/>
        </a:bodyPr>
        <a:lstStyle/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800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You set up the whole system</a:t>
          </a:r>
        </a:p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800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Run for as long as you want without interruption</a:t>
          </a:r>
        </a:p>
      </dsp:txBody>
      <dsp:txXfrm>
        <a:off x="884563" y="1195495"/>
        <a:ext cx="4225730" cy="4506824"/>
      </dsp:txXfrm>
    </dsp:sp>
    <dsp:sp modelId="{010BA833-8DF5-4C2A-86CA-9C17BAC0F0BD}">
      <dsp:nvSpPr>
        <dsp:cNvPr id="0" name=""/>
        <dsp:cNvSpPr/>
      </dsp:nvSpPr>
      <dsp:spPr>
        <a:xfrm>
          <a:off x="36203" y="75660"/>
          <a:ext cx="1696719" cy="1696719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6000" r="-26000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DA8671E-EB83-44A5-BE5D-AA2667CB44C2}">
      <dsp:nvSpPr>
        <dsp:cNvPr id="0" name=""/>
        <dsp:cNvSpPr/>
      </dsp:nvSpPr>
      <dsp:spPr>
        <a:xfrm rot="16200000">
          <a:off x="4541273" y="3024727"/>
          <a:ext cx="4506824" cy="84835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748206" bIns="0" numCol="1" spcCol="1270" anchor="t" anchorCtr="0">
          <a:noAutofit/>
        </a:bodyPr>
        <a:lstStyle/>
        <a:p>
          <a:pPr marL="0" lvl="0" indent="0" algn="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Someone Else’s Computer</a:t>
          </a:r>
        </a:p>
      </dsp:txBody>
      <dsp:txXfrm>
        <a:off x="4541273" y="3024727"/>
        <a:ext cx="4506824" cy="848359"/>
      </dsp:txXfrm>
    </dsp:sp>
    <dsp:sp modelId="{F8DC5272-D9F4-4C30-97BC-E55A59A2B06C}">
      <dsp:nvSpPr>
        <dsp:cNvPr id="0" name=""/>
        <dsp:cNvSpPr/>
      </dsp:nvSpPr>
      <dsp:spPr>
        <a:xfrm>
          <a:off x="7218865" y="1195495"/>
          <a:ext cx="4225730" cy="4506824"/>
        </a:xfrm>
        <a:prstGeom prst="rect">
          <a:avLst/>
        </a:prstGeom>
        <a:solidFill>
          <a:srgbClr val="2B2B2B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48488" tIns="748206" rIns="348488" bIns="348488" numCol="1" spcCol="1270" anchor="t" anchorCtr="0">
          <a:noAutofit/>
        </a:bodyPr>
        <a:lstStyle/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800" kern="1200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rPr>
            <a:t>No idea what software is installed</a:t>
          </a:r>
          <a:endParaRPr lang="en-US" sz="3800" kern="1200" dirty="0">
            <a:solidFill>
              <a:schemeClr val="bg1"/>
            </a:solidFill>
          </a:endParaRPr>
        </a:p>
        <a:p>
          <a:pPr marL="285750" lvl="1" indent="-285750" algn="l" defTabSz="1689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3800" kern="1200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rPr>
            <a:t>No idea how long you’ll be able to run for</a:t>
          </a:r>
        </a:p>
      </dsp:txBody>
      <dsp:txXfrm>
        <a:off x="7218865" y="1195495"/>
        <a:ext cx="4225730" cy="4506824"/>
      </dsp:txXfrm>
    </dsp:sp>
    <dsp:sp modelId="{5D653B79-7D18-49BE-969A-6A33019D4428}">
      <dsp:nvSpPr>
        <dsp:cNvPr id="0" name=""/>
        <dsp:cNvSpPr/>
      </dsp:nvSpPr>
      <dsp:spPr>
        <a:xfrm>
          <a:off x="6212405" y="75660"/>
          <a:ext cx="2012919" cy="1696719"/>
        </a:xfrm>
        <a:prstGeom prst="rect">
          <a:avLst/>
        </a:prstGeom>
        <a:blipFill dpi="0" rotWithShape="1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9779" b="-9779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1CA8C1-B48D-4089-9578-5989C90C8A36}">
      <dsp:nvSpPr>
        <dsp:cNvPr id="0" name=""/>
        <dsp:cNvSpPr/>
      </dsp:nvSpPr>
      <dsp:spPr>
        <a:xfrm>
          <a:off x="967929" y="-31228"/>
          <a:ext cx="5543933" cy="5543933"/>
        </a:xfrm>
        <a:prstGeom prst="circularArrow">
          <a:avLst>
            <a:gd name="adj1" fmla="val 5544"/>
            <a:gd name="adj2" fmla="val 330680"/>
            <a:gd name="adj3" fmla="val 13781799"/>
            <a:gd name="adj4" fmla="val 17382390"/>
            <a:gd name="adj5" fmla="val 575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8AE4B2-C6E3-466E-9A62-3855F95AC3EC}">
      <dsp:nvSpPr>
        <dsp:cNvPr id="0" name=""/>
        <dsp:cNvSpPr/>
      </dsp:nvSpPr>
      <dsp:spPr>
        <a:xfrm>
          <a:off x="2445176" y="3165"/>
          <a:ext cx="2589439" cy="12947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I use </a:t>
          </a:r>
          <a:r>
            <a:rPr lang="en-US" sz="2800" kern="1200" dirty="0">
              <a:latin typeface="Source Code Pro" panose="020B0509030403020204" pitchFamily="49" charset="0"/>
              <a:ea typeface="Source Sans Pro" panose="020B0503030403020204" pitchFamily="34" charset="0"/>
            </a:rPr>
            <a:t>Cython</a:t>
          </a:r>
        </a:p>
      </dsp:txBody>
      <dsp:txXfrm>
        <a:off x="2508379" y="66368"/>
        <a:ext cx="2463033" cy="1168313"/>
      </dsp:txXfrm>
    </dsp:sp>
    <dsp:sp modelId="{5E335187-17DD-435D-843A-24C5EB0FB87C}">
      <dsp:nvSpPr>
        <dsp:cNvPr id="0" name=""/>
        <dsp:cNvSpPr/>
      </dsp:nvSpPr>
      <dsp:spPr>
        <a:xfrm>
          <a:off x="4693616" y="1636753"/>
          <a:ext cx="2589439" cy="12947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Source Code Pro" panose="020B0509030403020204" pitchFamily="49" charset="0"/>
              <a:ea typeface="Source Sans Pro" panose="020B0503030403020204" pitchFamily="34" charset="0"/>
            </a:rPr>
            <a:t>Cython</a:t>
          </a:r>
          <a:r>
            <a:rPr lang="en-US" sz="2400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 needs </a:t>
          </a:r>
          <a:r>
            <a:rPr lang="en-US" sz="2400" kern="1200" dirty="0">
              <a:latin typeface="Source Code Pro" panose="020B0509030403020204" pitchFamily="49" charset="0"/>
              <a:ea typeface="Source Sans Pro" panose="020B0503030403020204" pitchFamily="34" charset="0"/>
            </a:rPr>
            <a:t>GCC</a:t>
          </a:r>
        </a:p>
      </dsp:txBody>
      <dsp:txXfrm>
        <a:off x="4756819" y="1699956"/>
        <a:ext cx="2463033" cy="1168313"/>
      </dsp:txXfrm>
    </dsp:sp>
    <dsp:sp modelId="{7B407030-D257-4742-8E2C-B7787537AC72}">
      <dsp:nvSpPr>
        <dsp:cNvPr id="0" name=""/>
        <dsp:cNvSpPr/>
      </dsp:nvSpPr>
      <dsp:spPr>
        <a:xfrm>
          <a:off x="3834788" y="4279954"/>
          <a:ext cx="2589439" cy="12947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Sometimes </a:t>
          </a:r>
          <a:r>
            <a:rPr lang="en-US" sz="2400" kern="1200" dirty="0">
              <a:latin typeface="Source Code Pro" panose="020B0509030403020204" pitchFamily="49" charset="0"/>
              <a:ea typeface="Source Sans Pro" panose="020B0503030403020204" pitchFamily="34" charset="0"/>
            </a:rPr>
            <a:t>GCC</a:t>
          </a:r>
          <a:r>
            <a:rPr lang="en-US" sz="2400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 isn’t available</a:t>
          </a:r>
        </a:p>
      </dsp:txBody>
      <dsp:txXfrm>
        <a:off x="3897991" y="4343157"/>
        <a:ext cx="2463033" cy="1168313"/>
      </dsp:txXfrm>
    </dsp:sp>
    <dsp:sp modelId="{B2F3FA4D-4603-4FB9-84B2-B51B2A9945B7}">
      <dsp:nvSpPr>
        <dsp:cNvPr id="0" name=""/>
        <dsp:cNvSpPr/>
      </dsp:nvSpPr>
      <dsp:spPr>
        <a:xfrm>
          <a:off x="1055563" y="4279954"/>
          <a:ext cx="2589439" cy="12947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My jobs explode and </a:t>
          </a:r>
          <a:r>
            <a:rPr lang="en-US" sz="2000" strike="sngStrike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clog things up</a:t>
          </a:r>
          <a:r>
            <a:rPr lang="en-US" sz="2000" strike="noStrike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 wait patiently to try again</a:t>
          </a:r>
          <a:endParaRPr lang="en-US" sz="2000" strike="sngStrike" kern="1200" dirty="0">
            <a:latin typeface="Source Sans Pro" panose="020B0503030403020204" pitchFamily="34" charset="0"/>
            <a:ea typeface="Source Sans Pro" panose="020B0503030403020204" pitchFamily="34" charset="0"/>
          </a:endParaRPr>
        </a:p>
      </dsp:txBody>
      <dsp:txXfrm>
        <a:off x="1118766" y="4343157"/>
        <a:ext cx="2463033" cy="1168313"/>
      </dsp:txXfrm>
    </dsp:sp>
    <dsp:sp modelId="{540BD8C0-CACB-4AF7-A0AC-8DB88FEAA63F}">
      <dsp:nvSpPr>
        <dsp:cNvPr id="0" name=""/>
        <dsp:cNvSpPr/>
      </dsp:nvSpPr>
      <dsp:spPr>
        <a:xfrm>
          <a:off x="196735" y="1636753"/>
          <a:ext cx="2589439" cy="1294719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strike="sngStrike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I get yelled at</a:t>
          </a:r>
        </a:p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strike="noStrike" kern="1200" dirty="0">
              <a:latin typeface="Source Sans Pro" panose="020B0503030403020204" pitchFamily="34" charset="0"/>
              <a:ea typeface="Source Sans Pro" panose="020B0503030403020204" pitchFamily="34" charset="0"/>
            </a:rPr>
            <a:t>My jobs finish (eventually)</a:t>
          </a:r>
        </a:p>
      </dsp:txBody>
      <dsp:txXfrm>
        <a:off x="259938" y="1699956"/>
        <a:ext cx="2463033" cy="11683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svg>
</file>

<file path=ppt/media/image4.jpg>
</file>

<file path=ppt/media/image5.png>
</file>

<file path=ppt/media/image6.png>
</file>

<file path=ppt/media/image7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Source Sans Pro" panose="020B0503030403020204" pitchFamily="34" charset="0"/>
              </a:defRPr>
            </a:lvl1pPr>
          </a:lstStyle>
          <a:p>
            <a:fld id="{C2190C43-0954-4454-9B3A-7899E18A0806}" type="datetimeFigureOut">
              <a:rPr lang="en-US" smtClean="0"/>
              <a:pPr/>
              <a:t>7/13/2018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Source Sans Pro" panose="020B0503030403020204" pitchFamily="34" charset="0"/>
              </a:defRPr>
            </a:lvl1pPr>
          </a:lstStyle>
          <a:p>
            <a:fld id="{26628F27-0144-4B54-8F88-265FC1273D2A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238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Source Sans Pro" panose="020B0503030403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Source Sans Pro" panose="020B0503030403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Source Sans Pro" panose="020B0503030403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Source Sans Pro" panose="020B0503030403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Source Sans Pro" panose="020B0503030403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628F27-0144-4B54-8F88-265FC1273D2A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9107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They’re working in a regime where the lines are straight – I’m not! I need very high resolution to make sure I’m not missing things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628F27-0144-4B54-8F88-265FC1273D2A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2929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started out running a few dozen hours of simulations on my desktop</a:t>
            </a:r>
          </a:p>
          <a:p>
            <a:r>
              <a:rPr lang="en-US" dirty="0"/>
              <a:t>Then I wanted to run a few hundreds hours, and needed HTC… and now I’m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628F27-0144-4B54-8F88-265FC1273D2A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11302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Want to talk about two challenges I faced, each an example of one of those problems.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628F27-0144-4B54-8F88-265FC1273D2A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105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0F1E9-2740-4B3C-A6AA-A46F2F6009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D96DB9-0E5F-4F99-8651-6B2BF70CF9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latin typeface="Source Sans Pro" panose="020B050303040302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EF6551-D8CF-4F08-B640-0FE82C9608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340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53FEF2-319F-4646-B0FB-919567F8B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in Atomic Physics - OSG User School 2018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63D873-1D4E-47BA-87BE-074310FD1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374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60B82-F222-4CA4-9402-42B16CAF15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777F43-A67B-4F14-8D87-7D0C9EF026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Source Sans Pro" panose="020B0503030403020204" pitchFamily="34" charset="0"/>
              </a:defRPr>
            </a:lvl1pPr>
            <a:lvl2pPr>
              <a:defRPr>
                <a:latin typeface="Source Sans Pro" panose="020B0503030403020204" pitchFamily="34" charset="0"/>
              </a:defRPr>
            </a:lvl2pPr>
            <a:lvl3pPr>
              <a:defRPr>
                <a:latin typeface="Source Sans Pro" panose="020B0503030403020204" pitchFamily="34" charset="0"/>
              </a:defRPr>
            </a:lvl3pPr>
            <a:lvl4pPr>
              <a:defRPr>
                <a:latin typeface="Source Sans Pro" panose="020B0503030403020204" pitchFamily="34" charset="0"/>
              </a:defRPr>
            </a:lvl4pPr>
            <a:lvl5pPr>
              <a:defRPr>
                <a:latin typeface="Source Sans Pro" panose="020B0503030403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0255F1-DFD0-4AEA-82E8-0CA33C99AC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340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5C5CC4-8D76-416C-9636-D4427C0FE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in Atomic Physics - OSG User School 2018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C7B8C-06CD-4AA9-91D1-427368B9D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974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B5F105-E3D8-4A31-9810-5992DC7B6BB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8EF067-C5A2-4594-B40C-F2873A2883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>
            <a:lvl1pPr>
              <a:defRPr>
                <a:latin typeface="Source Sans Pro" panose="020B0503030403020204" pitchFamily="34" charset="0"/>
              </a:defRPr>
            </a:lvl1pPr>
            <a:lvl2pPr>
              <a:defRPr>
                <a:latin typeface="Source Sans Pro" panose="020B0503030403020204" pitchFamily="34" charset="0"/>
              </a:defRPr>
            </a:lvl2pPr>
            <a:lvl3pPr>
              <a:defRPr>
                <a:latin typeface="Source Sans Pro" panose="020B0503030403020204" pitchFamily="34" charset="0"/>
              </a:defRPr>
            </a:lvl3pPr>
            <a:lvl4pPr>
              <a:defRPr>
                <a:latin typeface="Source Sans Pro" panose="020B0503030403020204" pitchFamily="34" charset="0"/>
              </a:defRPr>
            </a:lvl4pPr>
            <a:lvl5pPr>
              <a:defRPr>
                <a:latin typeface="Source Sans Pro" panose="020B0503030403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A35896-3715-4C3B-A93D-A286A343C3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340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C5EE3B-BEF3-4B5E-8F3C-D1F690108E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in Atomic Physics - OSG User School 2018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025E9-DF43-4297-8845-C52FD0F168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822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DAC740-1600-4B20-AEB9-B58647D9AD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7B7BAE-8C75-4C81-8651-35B8BD8DB74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>
                <a:latin typeface="Source Sans Pro" panose="020B0503030403020204" pitchFamily="34" charset="0"/>
              </a:rPr>
              <a:t>HTC in Atomic Physics - OSG User School 2018</a:t>
            </a:r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23BCB1-D17F-4F9B-8F1F-5B8F9FA94ED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5776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BC91B8-C173-4FDE-9EAB-2219CB2F2B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DAB46-4F5D-4351-8CCA-EFA500388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  <a:lvl2pPr>
              <a:defRPr>
                <a:latin typeface="Source Sans Pro" panose="020B0503030403020204" pitchFamily="34" charset="0"/>
              </a:defRPr>
            </a:lvl2pPr>
            <a:lvl3pPr>
              <a:defRPr>
                <a:latin typeface="Source Sans Pro" panose="020B0503030403020204" pitchFamily="34" charset="0"/>
              </a:defRPr>
            </a:lvl3pPr>
            <a:lvl4pPr>
              <a:defRPr>
                <a:latin typeface="Source Sans Pro" panose="020B0503030403020204" pitchFamily="34" charset="0"/>
              </a:defRPr>
            </a:lvl4pPr>
            <a:lvl5pPr>
              <a:defRPr>
                <a:latin typeface="Source Sans Pro" panose="020B0503030403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CE9607-2D4B-4CFE-9A1D-2A5B0F1A24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340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350885-BAC5-4D4E-8ED5-5F55EF7A3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in Atomic Physics - OSG User School 2018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63B3FA-3CF3-4E4E-A28B-6A95AC8C5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659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A4DB0-21DF-4EE9-8748-F031A7AAFD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F84CFC-D3A3-4FD6-B5D9-DE10306388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0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2817D6-3556-48CE-ACC3-5E57F50F42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340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B7B4CF-68D9-462C-828E-BFDBD3789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in Atomic Physics - OSG User School 2018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9D070-B06B-4628-985E-8BD2B6881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051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C14E4-1292-42C4-A1DA-83464677F2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DAFCF-DC23-436F-BD15-6DA2613CEB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  <a:lvl2pPr>
              <a:defRPr>
                <a:latin typeface="Source Sans Pro" panose="020B0503030403020204" pitchFamily="34" charset="0"/>
              </a:defRPr>
            </a:lvl2pPr>
            <a:lvl3pPr>
              <a:defRPr>
                <a:latin typeface="Source Sans Pro" panose="020B0503030403020204" pitchFamily="34" charset="0"/>
              </a:defRPr>
            </a:lvl3pPr>
            <a:lvl4pPr>
              <a:defRPr>
                <a:latin typeface="Source Sans Pro" panose="020B0503030403020204" pitchFamily="34" charset="0"/>
              </a:defRPr>
            </a:lvl4pPr>
            <a:lvl5pPr>
              <a:defRPr>
                <a:latin typeface="Source Sans Pro" panose="020B0503030403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817F17-C00D-4927-8E68-75D73201AD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  <a:lvl2pPr>
              <a:defRPr>
                <a:latin typeface="Source Sans Pro" panose="020B0503030403020204" pitchFamily="34" charset="0"/>
              </a:defRPr>
            </a:lvl2pPr>
            <a:lvl3pPr>
              <a:defRPr>
                <a:latin typeface="Source Sans Pro" panose="020B0503030403020204" pitchFamily="34" charset="0"/>
              </a:defRPr>
            </a:lvl3pPr>
            <a:lvl4pPr>
              <a:defRPr>
                <a:latin typeface="Source Sans Pro" panose="020B0503030403020204" pitchFamily="34" charset="0"/>
              </a:defRPr>
            </a:lvl4pPr>
            <a:lvl5pPr>
              <a:defRPr>
                <a:latin typeface="Source Sans Pro" panose="020B0503030403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1061FA-6560-432D-913D-362499AE0B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340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997ED7-FE80-41A6-BB53-9BE5D13BD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in Atomic Physics - OSG User School 2018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29F614-E9DE-4F08-AD3A-BABBB9D15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3613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B5223-F8C2-40C6-8C34-C32C507EA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01CB5A-DE2A-4717-B3BA-71BEACA458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Source Sans Pro" panose="020B05030304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1EE3D1-207E-4154-957F-4C99E454F1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  <a:lvl2pPr>
              <a:defRPr>
                <a:latin typeface="Source Sans Pro" panose="020B0503030403020204" pitchFamily="34" charset="0"/>
              </a:defRPr>
            </a:lvl2pPr>
            <a:lvl3pPr>
              <a:defRPr>
                <a:latin typeface="Source Sans Pro" panose="020B0503030403020204" pitchFamily="34" charset="0"/>
              </a:defRPr>
            </a:lvl3pPr>
            <a:lvl4pPr>
              <a:defRPr>
                <a:latin typeface="Source Sans Pro" panose="020B0503030403020204" pitchFamily="34" charset="0"/>
              </a:defRPr>
            </a:lvl4pPr>
            <a:lvl5pPr>
              <a:defRPr>
                <a:latin typeface="Source Sans Pro" panose="020B0503030403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6B4B231-C2E3-485F-9898-950F5C9CD8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>
                <a:latin typeface="Source Sans Pro" panose="020B0503030403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52F2A0-2714-4D73-B35E-D3AFCB5E70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  <a:lvl2pPr>
              <a:defRPr>
                <a:latin typeface="Source Sans Pro" panose="020B0503030403020204" pitchFamily="34" charset="0"/>
              </a:defRPr>
            </a:lvl2pPr>
            <a:lvl3pPr>
              <a:defRPr>
                <a:latin typeface="Source Sans Pro" panose="020B0503030403020204" pitchFamily="34" charset="0"/>
              </a:defRPr>
            </a:lvl3pPr>
            <a:lvl4pPr>
              <a:defRPr>
                <a:latin typeface="Source Sans Pro" panose="020B0503030403020204" pitchFamily="34" charset="0"/>
              </a:defRPr>
            </a:lvl4pPr>
            <a:lvl5pPr>
              <a:defRPr>
                <a:latin typeface="Source Sans Pro" panose="020B0503030403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E8B48BA-ED31-41C5-A9B3-C5907D9B4E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340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08ED8E-06B0-4CD4-AC61-8835C50E4A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in Atomic Physics - OSG User School 2018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5F92D1B-21D8-4BA0-9EFC-7B7691A1E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128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DE4557-4555-4064-9655-D6B3E20564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E533143-3321-41AC-AE7F-BD78AE5DDA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340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161DBC-C326-4D88-9012-22F3893DA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in Atomic Physics - OSG User School 2018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57FAFB-9160-46BA-BA40-529F9C4857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21880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481758-F943-43E2-BC7B-4E7CCF5BF59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340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4447D54-DC0C-4606-9B5E-B1EB8D403C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in Atomic Physics - OSG User School 2018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318B97-13FD-4534-8F8D-DF46AF0F7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508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DA166-F1E5-4B45-BB08-37C3FF46DF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22D7E-8FDA-4044-848A-B51D9225C7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>
                <a:latin typeface="Source Sans Pro" panose="020B0503030403020204" pitchFamily="34" charset="0"/>
              </a:defRPr>
            </a:lvl1pPr>
            <a:lvl2pPr>
              <a:defRPr sz="2800">
                <a:latin typeface="Source Sans Pro" panose="020B0503030403020204" pitchFamily="34" charset="0"/>
              </a:defRPr>
            </a:lvl2pPr>
            <a:lvl3pPr>
              <a:defRPr sz="2400">
                <a:latin typeface="Source Sans Pro" panose="020B0503030403020204" pitchFamily="34" charset="0"/>
              </a:defRPr>
            </a:lvl3pPr>
            <a:lvl4pPr>
              <a:defRPr sz="2000">
                <a:latin typeface="Source Sans Pro" panose="020B0503030403020204" pitchFamily="34" charset="0"/>
              </a:defRPr>
            </a:lvl4pPr>
            <a:lvl5pPr>
              <a:defRPr sz="2000">
                <a:latin typeface="Source Sans Pro" panose="020B0503030403020204" pitchFamily="34" charset="0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F58567-487F-4D2F-B66D-FC0DBE42A7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Source Sans Pro" panose="020B0503030403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FFD856-1BF5-40C9-96DF-5EABFFE81D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340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72A7FA-FBBC-48A4-86B7-DDE747F60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in Atomic Physics - OSG User School 2018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9C9771-324B-4693-A25F-04E5720B4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8741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8AB45-0786-4949-AF84-2918A7D1C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5FA2F23-E9FF-4E3D-A147-E2E33E8D70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Source Sans Pro" panose="020B0503030403020204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FAC395-674D-45FF-A210-0BDD85460E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Source Sans Pro" panose="020B0503030403020204" pitchFamily="34" charset="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6A6974-5719-456E-BA82-BC11D65D5D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334000" y="6492875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Source Sans Pro" panose="020B0503030403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BD93F9-5AB2-44C4-A4C7-EA8035F76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HTC in Atomic Physics - OSG User School 2018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796C2E-DB6F-4328-B2D9-9C3C4A043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96821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2FAFB6-DF4D-452A-AC97-8513872B2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785600" cy="8589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Slide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3DE2BB-1A0B-4653-84B5-2C5E9C2663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928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0"/>
              </a:defRPr>
            </a:lvl1pPr>
          </a:lstStyle>
          <a:p>
            <a:r>
              <a:rPr lang="en-US"/>
              <a:t>HTC in Atomic Physics - OSG User School 2018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8DC406-42CB-4E4F-8278-068827D480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5600" y="0"/>
            <a:ext cx="406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0"/>
              </a:defRPr>
            </a:lvl1pPr>
          </a:lstStyle>
          <a:p>
            <a:fld id="{65011DE2-3A5B-41D4-A661-103799ABD9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940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ource Sans Pro" panose="020B0503030403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2FAFB6-DF4D-452A-AC97-8513872B2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785600" cy="8589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Slide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3DE2BB-1A0B-4653-84B5-2C5E9C2663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0" y="64928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>
                <a:latin typeface="Source Sans Pro" panose="020B0503030403020204" pitchFamily="34" charset="0"/>
              </a:rPr>
              <a:t>HTC in Atomic Physics - OSG User School 2018</a:t>
            </a:r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8DC406-42CB-4E4F-8278-068827D480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785600" y="0"/>
            <a:ext cx="406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Source Sans Pro" panose="020B0503030403020204" pitchFamily="34" charset="0"/>
              </a:defRPr>
            </a:lvl1pPr>
          </a:lstStyle>
          <a:p>
            <a:fld id="{65011DE2-3A5B-41D4-A661-103799ABD93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713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4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Source Sans Pro" panose="020B0503030403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agenda.hep.wisc.edu/event/1201/session/16/contribution/16/material/slides/1.pdf" TargetMode="External"/><Relationship Id="rId2" Type="http://schemas.openxmlformats.org/officeDocument/2006/relationships/hyperlink" Target="https://agenda.hep.wisc.edu/event/1201/session/15/contribution/21/material/slides/0.pptx" TargetMode="Externa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doi.org/10.1364/OL.43.002583" TargetMode="Externa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image" Target="../media/image8.emf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hyperlink" Target="https://doi.org/10.1103/PhysRevA.95.053402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977CF3BA-83C5-47AD-9A8E-FADCCBC1DD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0476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F81BBF6A-5B4C-42D8-8187-3BC6150C91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62"/>
            <a:ext cx="8252460" cy="1315465"/>
          </a:xfrm>
        </p:spPr>
        <p:txBody>
          <a:bodyPr>
            <a:no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</a:rPr>
              <a:t>High-Throughput Computing in Atomic Physics</a:t>
            </a:r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EE500529-044B-4A48-8D54-53B806163881}"/>
              </a:ext>
            </a:extLst>
          </p:cNvPr>
          <p:cNvSpPr txBox="1">
            <a:spLocks/>
          </p:cNvSpPr>
          <p:nvPr/>
        </p:nvSpPr>
        <p:spPr>
          <a:xfrm>
            <a:off x="6678660" y="1680589"/>
            <a:ext cx="5445607" cy="13895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Fira Sans" panose="020B05030500000200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Josh Karpel </a:t>
            </a:r>
            <a:r>
              <a:rPr lang="en-US" sz="28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⟨karpel@wisc.edu⟩</a:t>
            </a:r>
            <a:endParaRPr lang="en-US" sz="2800" b="1" dirty="0">
              <a:solidFill>
                <a:schemeClr val="bg1"/>
              </a:solidFill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Graduate Student, Yavuz Group</a:t>
            </a:r>
          </a:p>
          <a:p>
            <a:pPr algn="ctr"/>
            <a:r>
              <a:rPr lang="en-US" sz="2800" dirty="0">
                <a:solidFill>
                  <a:schemeClr val="bg1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UW-Madison Physics Department</a:t>
            </a:r>
          </a:p>
        </p:txBody>
      </p:sp>
    </p:spTree>
    <p:extLst>
      <p:ext uri="{BB962C8B-B14F-4D97-AF65-F5344CB8AC3E}">
        <p14:creationId xmlns:p14="http://schemas.microsoft.com/office/powerpoint/2010/main" val="15925460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80773-3F56-4453-892B-4928A3E6E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Self-Checkpointing Jobs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44E7DB-C9B8-4978-9E2D-8691725136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>
                <a:latin typeface="Source Sans Pro" panose="020B0503030403020204" pitchFamily="34" charset="0"/>
              </a:rPr>
              <a:t>HTC in Atomic Physics - OSG User School 2018</a:t>
            </a:r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9CF463-A3FE-4B33-8E7C-A918EA90F0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B49AA2-91BA-40CE-BAC3-11EC604A66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898" y="851303"/>
            <a:ext cx="9274902" cy="5641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9566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80773-3F56-4453-892B-4928A3E6E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Self-Checkpointing Jobs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44E7DB-C9B8-4978-9E2D-8691725136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>
                <a:latin typeface="Source Sans Pro" panose="020B0503030403020204" pitchFamily="34" charset="0"/>
              </a:rPr>
              <a:t>HTC in Atomic Physics - OSG User School 2018</a:t>
            </a:r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9CF463-A3FE-4B33-8E7C-A918EA90F0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11</a:t>
            </a:fld>
            <a:endParaRPr lang="en-US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5660524-590B-49CB-9E8F-1BA1C0E117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906" y="1334608"/>
            <a:ext cx="10044854" cy="409342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Source Code Pro" panose="020B0509030403020204" pitchFamily="49" charset="0"/>
              </a:rPr>
              <a:t># Python-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Source Code Pro" panose="020B0509030403020204" pitchFamily="49" charset="0"/>
              </a:rPr>
              <a:t>ish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Source Code Pro" panose="020B0509030403020204" pitchFamily="49" charset="0"/>
              </a:rPr>
              <a:t> pseudocode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def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Source Code Pro" panose="020B0509030403020204" pitchFamily="49" charset="0"/>
              </a:rPr>
              <a:t>run_simulation</a:t>
            </a:r>
            <a:r>
              <a:rPr lang="en-US" altLang="en-US" sz="2000" dirty="0">
                <a:solidFill>
                  <a:srgbClr val="A9B7C6"/>
                </a:solidFill>
                <a:latin typeface="Source Code Pro" panose="020B05090304030202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):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808080"/>
                </a:solidFill>
                <a:latin typeface="Source Code Pro" panose="020B0509030403020204" pitchFamily="49" charset="0"/>
              </a:rPr>
              <a:t>    </a:t>
            </a:r>
            <a:r>
              <a:rPr lang="en-US" alt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</a:rPr>
              <a:t>last_checkpoint </a:t>
            </a:r>
            <a:r>
              <a:rPr lang="en-US" altLang="en-US" sz="2000" dirty="0">
                <a:solidFill>
                  <a:schemeClr val="bg1">
                    <a:lumMod val="85000"/>
                  </a:schemeClr>
                </a:solidFill>
                <a:latin typeface="Source Code Pro" panose="020B0509030403020204" pitchFamily="49" charset="0"/>
              </a:rPr>
              <a:t>= now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000" dirty="0">
              <a:solidFill>
                <a:schemeClr val="bg1">
                  <a:lumMod val="85000"/>
                </a:schemeClr>
              </a:solidFill>
              <a:latin typeface="Source Code Pro" panose="020B05090304030202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chemeClr val="bg1">
                    <a:lumMod val="85000"/>
                  </a:schemeClr>
                </a:solidFill>
                <a:latin typeface="Source Code Pro" panose="020B0509030403020204" pitchFamily="49" charset="0"/>
              </a:rPr>
              <a:t>    </a:t>
            </a:r>
            <a:r>
              <a:rPr lang="en-US" altLang="en-US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</a:rPr>
              <a:t>done</a:t>
            </a:r>
            <a:r>
              <a:rPr lang="en-US" altLang="en-US" sz="2000" dirty="0">
                <a:solidFill>
                  <a:schemeClr val="bg1">
                    <a:lumMod val="85000"/>
                  </a:schemeClr>
                </a:solidFill>
                <a:latin typeface="Source Code Pro" panose="020B0509030403020204" pitchFamily="49" charset="0"/>
              </a:rPr>
              <a:t> = </a:t>
            </a:r>
            <a:r>
              <a:rPr lang="en-US" altLang="en-US" sz="2000" dirty="0">
                <a:solidFill>
                  <a:schemeClr val="accent2">
                    <a:lumMod val="75000"/>
                  </a:schemeClr>
                </a:solidFill>
                <a:latin typeface="Source Code Pro" panose="020B0509030403020204" pitchFamily="49" charset="0"/>
              </a:rPr>
              <a:t>False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bg1">
                  <a:lumMod val="85000"/>
                </a:schemeClr>
              </a:solidFill>
              <a:effectLst/>
              <a:latin typeface="Source Code Pro" panose="020B05090304030202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Source Code Pro" panose="020B0509030403020204" pitchFamily="49" charset="0"/>
              </a:rPr>
              <a:t>    while not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2">
                    <a:lumMod val="60000"/>
                    <a:lumOff val="40000"/>
                  </a:schemeClr>
                </a:solidFill>
                <a:effectLst/>
                <a:latin typeface="Source Code Pro" panose="020B0509030403020204" pitchFamily="49" charset="0"/>
              </a:rPr>
              <a:t> done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Source Code Pro" panose="020B0509030403020204" pitchFamily="49" charset="0"/>
              </a:rPr>
              <a:t>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chemeClr val="bg1">
                    <a:lumMod val="85000"/>
                  </a:schemeClr>
                </a:solidFill>
                <a:latin typeface="Source Code Pro" panose="020B0509030403020204" pitchFamily="49" charset="0"/>
              </a:rPr>
              <a:t>        </a:t>
            </a:r>
            <a:r>
              <a:rPr lang="en-US" altLang="en-US" sz="2000" dirty="0">
                <a:solidFill>
                  <a:schemeClr val="accent2">
                    <a:lumMod val="40000"/>
                    <a:lumOff val="60000"/>
                  </a:schemeClr>
                </a:solidFill>
                <a:latin typeface="Source Code Pro" panose="020B0509030403020204" pitchFamily="49" charset="0"/>
              </a:rPr>
              <a:t>advance_simulation</a:t>
            </a:r>
            <a:r>
              <a:rPr lang="en-US" altLang="en-US" sz="2000" dirty="0">
                <a:solidFill>
                  <a:schemeClr val="bg1">
                    <a:lumMod val="85000"/>
                  </a:schemeClr>
                </a:solidFill>
                <a:latin typeface="Source Code Pro" panose="020B0509030403020204" pitchFamily="49" charset="0"/>
              </a:rPr>
              <a:t>()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Source Code Pro" panose="020B0509030403020204" pitchFamily="49" charset="0"/>
              </a:rPr>
              <a:t>       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chemeClr val="bg1">
                    <a:lumMod val="85000"/>
                  </a:schemeClr>
                </a:solidFill>
                <a:latin typeface="Source Code Pro" panose="020B0509030403020204" pitchFamily="49" charset="0"/>
              </a:rPr>
              <a:t>        if (now – </a:t>
            </a:r>
            <a:r>
              <a:rPr lang="en-US" alt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</a:rPr>
              <a:t>last_checkpoint</a:t>
            </a:r>
            <a:r>
              <a:rPr lang="en-US" altLang="en-US" sz="2000" dirty="0">
                <a:solidFill>
                  <a:schemeClr val="bg1">
                    <a:lumMod val="85000"/>
                  </a:schemeClr>
                </a:solidFill>
                <a:latin typeface="Source Code Pro" panose="020B0509030403020204" pitchFamily="49" charset="0"/>
              </a:rPr>
              <a:t>) &gt; </a:t>
            </a:r>
            <a:r>
              <a:rPr lang="en-US" altLang="en-US" sz="2000" dirty="0">
                <a:solidFill>
                  <a:schemeClr val="accent4">
                    <a:lumMod val="40000"/>
                    <a:lumOff val="60000"/>
                  </a:schemeClr>
                </a:solidFill>
                <a:latin typeface="Source Code Pro" panose="020B0509030403020204" pitchFamily="49" charset="0"/>
              </a:rPr>
              <a:t>time_between_checkpoints</a:t>
            </a:r>
            <a:r>
              <a:rPr lang="en-US" altLang="en-US" sz="2000" dirty="0">
                <a:solidFill>
                  <a:schemeClr val="bg1">
                    <a:lumMod val="85000"/>
                  </a:schemeClr>
                </a:solidFill>
                <a:latin typeface="Source Code Pro" panose="020B0509030403020204" pitchFamily="49" charset="0"/>
              </a:rPr>
              <a:t>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chemeClr val="bg1">
                    <a:lumMod val="85000"/>
                  </a:schemeClr>
                </a:solidFill>
                <a:latin typeface="Source Code Pro" panose="020B0509030403020204" pitchFamily="49" charset="0"/>
              </a:rPr>
              <a:t>            </a:t>
            </a:r>
            <a:r>
              <a:rPr lang="en-US" altLang="en-US" sz="2000" dirty="0">
                <a:solidFill>
                  <a:srgbClr val="00B050"/>
                </a:solidFill>
                <a:latin typeface="Source Code Pro" panose="020B0509030403020204" pitchFamily="49" charset="0"/>
              </a:rPr>
              <a:t>do_checkpoint</a:t>
            </a:r>
            <a:r>
              <a:rPr lang="en-US" altLang="en-US" sz="2000" dirty="0">
                <a:solidFill>
                  <a:schemeClr val="bg1">
                    <a:lumMod val="85000"/>
                  </a:schemeClr>
                </a:solidFill>
                <a:latin typeface="Source Code Pro" panose="020B0509030403020204" pitchFamily="49" charset="0"/>
              </a:rPr>
              <a:t>()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chemeClr val="bg1">
                    <a:lumMod val="85000"/>
                  </a:schemeClr>
                </a:solidFill>
                <a:latin typeface="Source Code Pro" panose="020B0509030403020204" pitchFamily="49" charset="0"/>
              </a:rPr>
              <a:t>    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</a:rPr>
              <a:t>    done</a:t>
            </a:r>
            <a:r>
              <a:rPr lang="en-US" altLang="en-US" sz="2000" dirty="0">
                <a:solidFill>
                  <a:schemeClr val="bg1">
                    <a:lumMod val="85000"/>
                  </a:schemeClr>
                </a:solidFill>
                <a:latin typeface="Source Code Pro" panose="020B0509030403020204" pitchFamily="49" charset="0"/>
              </a:rPr>
              <a:t> = </a:t>
            </a:r>
            <a:r>
              <a:rPr lang="en-US" altLang="en-US" sz="2000" dirty="0">
                <a:solidFill>
                  <a:schemeClr val="accent2">
                    <a:lumMod val="75000"/>
                  </a:schemeClr>
                </a:solidFill>
                <a:latin typeface="Source Code Pro" panose="020B0509030403020204" pitchFamily="49" charset="0"/>
              </a:rPr>
              <a:t>True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accent2">
                  <a:lumMod val="75000"/>
                </a:schemeClr>
              </a:solidFill>
              <a:effectLst/>
              <a:latin typeface="Source Code Pro" panose="020B0509030403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69547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80773-3F56-4453-892B-4928A3E6E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Self-Checkpointing Jobs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44E7DB-C9B8-4978-9E2D-86917251369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>
                <a:latin typeface="Source Sans Pro" panose="020B0503030403020204" pitchFamily="34" charset="0"/>
              </a:rPr>
              <a:t>HTC in Atomic Physics - OSG User School 2018</a:t>
            </a:r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9CF463-A3FE-4B33-8E7C-A918EA90F06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12</a:t>
            </a:fld>
            <a:endParaRPr lang="en-US"/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B5660524-590B-49CB-9E8F-1BA1C0E117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6400" y="858981"/>
            <a:ext cx="7507624" cy="286232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Source Code Pro" panose="020B0509030403020204" pitchFamily="49" charset="0"/>
              </a:rPr>
              <a:t># Python-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Source Code Pro" panose="020B0509030403020204" pitchFamily="49" charset="0"/>
              </a:rPr>
              <a:t>ish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  <a:effectLst/>
                <a:latin typeface="Source Code Pro" panose="020B0509030403020204" pitchFamily="49" charset="0"/>
              </a:rPr>
              <a:t> pseudocode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Source Code Pro" panose="020B0509030403020204" pitchFamily="49" charset="0"/>
              </a:rPr>
              <a:t>def </a:t>
            </a:r>
            <a:r>
              <a:rPr lang="en-US" altLang="en-US" sz="2000" dirty="0" err="1">
                <a:solidFill>
                  <a:srgbClr val="FFC66D"/>
                </a:solidFill>
                <a:latin typeface="Source Code Pro" panose="020B0509030403020204" pitchFamily="49" charset="0"/>
              </a:rPr>
              <a:t>execute_node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():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808080"/>
                </a:solidFill>
                <a:latin typeface="Source Code Pro" panose="020B0509030403020204" pitchFamily="49" charset="0"/>
              </a:rPr>
              <a:t>    </a:t>
            </a:r>
            <a:r>
              <a:rPr lang="en-US" altLang="en-US" sz="2000" dirty="0">
                <a:solidFill>
                  <a:srgbClr val="CC7832"/>
                </a:solidFill>
                <a:latin typeface="Source Code Pro" panose="020B0509030403020204" pitchFamily="49" charset="0"/>
              </a:rPr>
              <a:t>try</a:t>
            </a:r>
            <a:r>
              <a:rPr lang="en-US" altLang="en-US" sz="2000" dirty="0">
                <a:solidFill>
                  <a:srgbClr val="A9B7C6"/>
                </a:solidFill>
                <a:latin typeface="Source Code Pro" panose="020B0509030403020204" pitchFamily="49" charset="0"/>
              </a:rPr>
              <a:t>:</a:t>
            </a:r>
            <a:br>
              <a:rPr lang="en-US" altLang="en-US" sz="2000" dirty="0">
                <a:solidFill>
                  <a:srgbClr val="A9B7C6"/>
                </a:solidFill>
                <a:latin typeface="Source Code Pro" panose="020B0509030403020204" pitchFamily="49" charset="0"/>
              </a:rPr>
            </a:br>
            <a:r>
              <a:rPr lang="en-US" altLang="en-US" sz="2000" dirty="0">
                <a:solidFill>
                  <a:srgbClr val="A9B7C6"/>
                </a:solidFill>
                <a:latin typeface="Source Code Pro" panose="020B0509030403020204" pitchFamily="49" charset="0"/>
              </a:rPr>
              <a:t>        </a:t>
            </a:r>
            <a:r>
              <a:rPr lang="en-US" alt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</a:rPr>
              <a:t>simulation</a:t>
            </a:r>
            <a:r>
              <a:rPr lang="en-US" altLang="en-US" sz="2000" i="1" dirty="0">
                <a:solidFill>
                  <a:srgbClr val="9876AA"/>
                </a:solidFill>
                <a:latin typeface="Source Code Pro" panose="020B0509030403020204" pitchFamily="49" charset="0"/>
              </a:rPr>
              <a:t> </a:t>
            </a:r>
            <a:r>
              <a:rPr lang="en-US" altLang="en-US" sz="2000" dirty="0">
                <a:solidFill>
                  <a:srgbClr val="A9B7C6"/>
                </a:solidFill>
                <a:latin typeface="Source Code Pro" panose="020B0509030403020204" pitchFamily="49" charset="0"/>
              </a:rPr>
              <a:t>= </a:t>
            </a:r>
            <a:r>
              <a:rPr lang="en-US" altLang="en-US" sz="2000" dirty="0">
                <a:solidFill>
                  <a:schemeClr val="bg1">
                    <a:lumMod val="85000"/>
                  </a:schemeClr>
                </a:solidFill>
                <a:latin typeface="Source Code Pro" panose="020B0509030403020204" pitchFamily="49" charset="0"/>
              </a:rPr>
              <a:t>find_existing_simulation()</a:t>
            </a:r>
            <a:br>
              <a:rPr lang="en-US" altLang="en-US" sz="2000" dirty="0">
                <a:solidFill>
                  <a:srgbClr val="A9B7C6"/>
                </a:solidFill>
                <a:latin typeface="Source Code Pro" panose="020B0509030403020204" pitchFamily="49" charset="0"/>
              </a:rPr>
            </a:br>
            <a:r>
              <a:rPr lang="en-US" altLang="en-US" sz="2000" dirty="0">
                <a:solidFill>
                  <a:srgbClr val="A9B7C6"/>
                </a:solidFill>
                <a:latin typeface="Source Code Pro" panose="020B0509030403020204" pitchFamily="49" charset="0"/>
              </a:rPr>
              <a:t>    </a:t>
            </a:r>
            <a:r>
              <a:rPr lang="en-US" altLang="en-US" sz="2000" dirty="0">
                <a:solidFill>
                  <a:srgbClr val="CC7832"/>
                </a:solidFill>
                <a:latin typeface="Source Code Pro" panose="020B0509030403020204" pitchFamily="49" charset="0"/>
              </a:rPr>
              <a:t>except </a:t>
            </a:r>
            <a:r>
              <a:rPr lang="en-US" altLang="en-US" sz="2000" dirty="0">
                <a:solidFill>
                  <a:srgbClr val="8888C6"/>
                </a:solidFill>
                <a:latin typeface="Source Code Pro" panose="020B0509030403020204" pitchFamily="49" charset="0"/>
              </a:rPr>
              <a:t>FileNotFoundError</a:t>
            </a:r>
            <a:r>
              <a:rPr lang="en-US" altLang="en-US" sz="2000" dirty="0">
                <a:solidFill>
                  <a:srgbClr val="A9B7C6"/>
                </a:solidFill>
                <a:latin typeface="Source Code Pro" panose="020B0509030403020204" pitchFamily="49" charset="0"/>
              </a:rPr>
              <a:t>:</a:t>
            </a:r>
            <a:br>
              <a:rPr lang="en-US" altLang="en-US" sz="2000" dirty="0">
                <a:solidFill>
                  <a:srgbClr val="A9B7C6"/>
                </a:solidFill>
                <a:latin typeface="Source Code Pro" panose="020B0509030403020204" pitchFamily="49" charset="0"/>
              </a:rPr>
            </a:br>
            <a:r>
              <a:rPr lang="en-US" altLang="en-US" sz="2000" dirty="0">
                <a:solidFill>
                  <a:srgbClr val="A9B7C6"/>
                </a:solidFill>
                <a:latin typeface="Source Code Pro" panose="020B0509030403020204" pitchFamily="49" charset="0"/>
              </a:rPr>
              <a:t>        </a:t>
            </a:r>
            <a:r>
              <a:rPr lang="en-US" altLang="en-US" sz="2000" dirty="0">
                <a:solidFill>
                  <a:schemeClr val="accent5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</a:rPr>
              <a:t>inputs</a:t>
            </a:r>
            <a:r>
              <a:rPr lang="en-US" altLang="en-US" sz="2000" i="1" dirty="0">
                <a:solidFill>
                  <a:srgbClr val="9876AA"/>
                </a:solidFill>
                <a:latin typeface="Source Code Pro" panose="020B0509030403020204" pitchFamily="49" charset="0"/>
              </a:rPr>
              <a:t> </a:t>
            </a:r>
            <a:r>
              <a:rPr lang="en-US" altLang="en-US" sz="2000" dirty="0">
                <a:solidFill>
                  <a:srgbClr val="A9B7C6"/>
                </a:solidFill>
                <a:latin typeface="Source Code Pro" panose="020B0509030403020204" pitchFamily="49" charset="0"/>
              </a:rPr>
              <a:t>= </a:t>
            </a:r>
            <a:r>
              <a:rPr lang="en-US" altLang="en-US" sz="2000" dirty="0">
                <a:solidFill>
                  <a:schemeClr val="bg1">
                    <a:lumMod val="85000"/>
                  </a:schemeClr>
                </a:solidFill>
                <a:latin typeface="Source Code Pro" panose="020B0509030403020204" pitchFamily="49" charset="0"/>
              </a:rPr>
              <a:t>load_inputs()</a:t>
            </a:r>
            <a:br>
              <a:rPr lang="en-US" altLang="en-US" sz="2000" dirty="0">
                <a:solidFill>
                  <a:srgbClr val="A9B7C6"/>
                </a:solidFill>
                <a:latin typeface="Source Code Pro" panose="020B0509030403020204" pitchFamily="49" charset="0"/>
              </a:rPr>
            </a:br>
            <a:r>
              <a:rPr lang="en-US" altLang="en-US" sz="2000" dirty="0">
                <a:solidFill>
                  <a:srgbClr val="A9B7C6"/>
                </a:solidFill>
                <a:latin typeface="Source Code Pro" panose="020B0509030403020204" pitchFamily="49" charset="0"/>
              </a:rPr>
              <a:t>        </a:t>
            </a:r>
            <a:r>
              <a:rPr lang="en-US" alt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</a:rPr>
              <a:t>simulation</a:t>
            </a:r>
            <a:r>
              <a:rPr lang="en-US" altLang="en-US" sz="2000" i="1" dirty="0">
                <a:solidFill>
                  <a:srgbClr val="9876AA"/>
                </a:solidFill>
                <a:latin typeface="Source Code Pro" panose="020B0509030403020204" pitchFamily="49" charset="0"/>
              </a:rPr>
              <a:t> </a:t>
            </a:r>
            <a:r>
              <a:rPr lang="en-US" altLang="en-US" sz="2000" dirty="0">
                <a:solidFill>
                  <a:srgbClr val="A9B7C6"/>
                </a:solidFill>
                <a:latin typeface="Source Code Pro" panose="020B0509030403020204" pitchFamily="49" charset="0"/>
              </a:rPr>
              <a:t>= </a:t>
            </a:r>
            <a:r>
              <a:rPr lang="en-US" altLang="en-US" sz="2000" dirty="0">
                <a:solidFill>
                  <a:schemeClr val="bg1">
                    <a:lumMod val="85000"/>
                  </a:schemeClr>
                </a:solidFill>
                <a:latin typeface="Source Code Pro" panose="020B0509030403020204" pitchFamily="49" charset="0"/>
              </a:rPr>
              <a:t>Simulation(</a:t>
            </a:r>
            <a:r>
              <a:rPr lang="en-US" altLang="en-US" sz="2000" dirty="0">
                <a:solidFill>
                  <a:schemeClr val="accent5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</a:rPr>
              <a:t>inputs</a:t>
            </a:r>
            <a:r>
              <a:rPr lang="en-US" altLang="en-US" sz="2000" dirty="0">
                <a:solidFill>
                  <a:schemeClr val="bg1">
                    <a:lumMod val="85000"/>
                  </a:schemeClr>
                </a:solidFill>
                <a:latin typeface="Source Code Pro" panose="020B0509030403020204" pitchFamily="49" charset="0"/>
              </a:rPr>
              <a:t>)</a:t>
            </a:r>
            <a:br>
              <a:rPr lang="en-US" altLang="en-US" sz="2000" dirty="0">
                <a:solidFill>
                  <a:srgbClr val="A9B7C6"/>
                </a:solidFill>
                <a:latin typeface="Source Code Pro" panose="020B0509030403020204" pitchFamily="49" charset="0"/>
              </a:rPr>
            </a:br>
            <a:r>
              <a:rPr lang="en-US" altLang="en-US" sz="2000" dirty="0">
                <a:solidFill>
                  <a:srgbClr val="A9B7C6"/>
                </a:solidFill>
                <a:latin typeface="Source Code Pro" panose="020B0509030403020204" pitchFamily="49" charset="0"/>
              </a:rPr>
              <a:t>    </a:t>
            </a:r>
            <a:br>
              <a:rPr lang="en-US" altLang="en-US" sz="2000" dirty="0">
                <a:solidFill>
                  <a:srgbClr val="A9B7C6"/>
                </a:solidFill>
                <a:latin typeface="Source Code Pro" panose="020B0509030403020204" pitchFamily="49" charset="0"/>
              </a:rPr>
            </a:br>
            <a:r>
              <a:rPr lang="en-US" altLang="en-US" sz="2000" dirty="0">
                <a:solidFill>
                  <a:srgbClr val="A9B7C6"/>
                </a:solidFill>
                <a:latin typeface="Source Code Pro" panose="020B0509030403020204" pitchFamily="49" charset="0"/>
              </a:rPr>
              <a:t>    </a:t>
            </a:r>
            <a:r>
              <a:rPr lang="en-US" altLang="en-US" sz="2000" dirty="0">
                <a:solidFill>
                  <a:schemeClr val="accent6">
                    <a:lumMod val="60000"/>
                    <a:lumOff val="40000"/>
                  </a:schemeClr>
                </a:solidFill>
                <a:latin typeface="Source Code Pro" panose="020B0509030403020204" pitchFamily="49" charset="0"/>
              </a:rPr>
              <a:t>simulation</a:t>
            </a:r>
            <a:r>
              <a:rPr lang="en-US" altLang="en-US" sz="2000" dirty="0">
                <a:solidFill>
                  <a:schemeClr val="bg1">
                    <a:lumMod val="85000"/>
                  </a:schemeClr>
                </a:solidFill>
                <a:latin typeface="Source Code Pro" panose="020B0509030403020204" pitchFamily="49" charset="0"/>
              </a:rPr>
              <a:t>.run_simulation()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D62703-10AB-46D0-A502-C8C5E67595C6}"/>
              </a:ext>
            </a:extLst>
          </p:cNvPr>
          <p:cNvSpPr txBox="1"/>
          <p:nvPr/>
        </p:nvSpPr>
        <p:spPr>
          <a:xfrm>
            <a:off x="3697316" y="3815219"/>
            <a:ext cx="8088284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If you represent your job as an </a:t>
            </a:r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object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, </a:t>
            </a:r>
          </a:p>
          <a:p>
            <a:pPr algn="ctr"/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it (usually) becomes easy to save it to disk</a:t>
            </a:r>
          </a:p>
          <a:p>
            <a:pPr algn="ctr"/>
            <a:endParaRPr lang="en-US" sz="2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algn="ctr"/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I use </a:t>
            </a:r>
            <a:r>
              <a:rPr lang="en-US" sz="2800" dirty="0">
                <a:latin typeface="Source Code Pro" panose="020B0509030403020204" pitchFamily="49" charset="0"/>
                <a:ea typeface="Source Sans Pro" panose="020B0503030403020204" pitchFamily="34" charset="0"/>
              </a:rPr>
              <a:t>pickle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, part of the Python standard library</a:t>
            </a:r>
          </a:p>
          <a:p>
            <a:pPr algn="ctr"/>
            <a:endParaRPr lang="en-US" sz="28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algn="ctr"/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The thing to look up is </a:t>
            </a:r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serialization</a:t>
            </a:r>
          </a:p>
        </p:txBody>
      </p:sp>
    </p:spTree>
    <p:extLst>
      <p:ext uri="{BB962C8B-B14F-4D97-AF65-F5344CB8AC3E}">
        <p14:creationId xmlns:p14="http://schemas.microsoft.com/office/powerpoint/2010/main" val="14417615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32A1491D-D686-46B6-8C15-D4B8337F92B2}"/>
              </a:ext>
            </a:extLst>
          </p:cNvPr>
          <p:cNvSpPr/>
          <p:nvPr/>
        </p:nvSpPr>
        <p:spPr>
          <a:xfrm>
            <a:off x="906087" y="3133897"/>
            <a:ext cx="9069186" cy="1631232"/>
          </a:xfrm>
          <a:prstGeom prst="roundRect">
            <a:avLst/>
          </a:prstGeom>
          <a:solidFill>
            <a:srgbClr val="1B9E77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269624-6E8C-49D9-B0B4-5C9B9CC6E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Workflow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ABFAB7-A37F-4A37-A4CD-4812957CA42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>
                <a:latin typeface="Source Sans Pro" panose="020B0503030403020204" pitchFamily="34" charset="0"/>
              </a:rPr>
              <a:t>HTC in Atomic Physics - OSG User School 2018</a:t>
            </a:r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83BCDF-26F9-4FE2-8AEA-9EE7A4EB2CC1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13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331482-EF06-4D76-AB30-5E73DDACBA71}"/>
              </a:ext>
            </a:extLst>
          </p:cNvPr>
          <p:cNvSpPr txBox="1"/>
          <p:nvPr/>
        </p:nvSpPr>
        <p:spPr>
          <a:xfrm>
            <a:off x="7816734" y="1045663"/>
            <a:ext cx="4269971" cy="16312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1B9E7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The smoother you can make this part work, the happier you’ll be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CC6F30-26DB-4B22-96C5-EAF430A0ABAB}"/>
              </a:ext>
            </a:extLst>
          </p:cNvPr>
          <p:cNvSpPr txBox="1"/>
          <p:nvPr/>
        </p:nvSpPr>
        <p:spPr>
          <a:xfrm>
            <a:off x="498763" y="1413063"/>
            <a:ext cx="1093954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buFont typeface="+mj-lt"/>
              <a:buAutoNum type="arabicParenR"/>
            </a:pPr>
            <a:r>
              <a:rPr lang="en-US" sz="3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Generate input parameters</a:t>
            </a:r>
          </a:p>
          <a:p>
            <a:pPr marL="742950" indent="-742950">
              <a:buFont typeface="+mj-lt"/>
              <a:buAutoNum type="arabicParenR"/>
            </a:pPr>
            <a:r>
              <a:rPr lang="en-US" sz="3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Submit job</a:t>
            </a:r>
          </a:p>
          <a:p>
            <a:pPr marL="742950" indent="-742950">
              <a:buFont typeface="+mj-lt"/>
              <a:buAutoNum type="arabicParenR"/>
            </a:pPr>
            <a:r>
              <a:rPr lang="en-US" sz="3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Wait… read a book… er, paper…</a:t>
            </a:r>
          </a:p>
          <a:p>
            <a:pPr marL="1200150" lvl="1" indent="-742950">
              <a:buFont typeface="+mj-lt"/>
              <a:buAutoNum type="alphaUcPeriod"/>
            </a:pPr>
            <a:r>
              <a:rPr lang="en-US" sz="3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Jobs are running…</a:t>
            </a:r>
          </a:p>
          <a:p>
            <a:pPr marL="1200150" lvl="1" indent="-742950">
              <a:buFont typeface="+mj-lt"/>
              <a:buAutoNum type="alphaUcPeriod"/>
            </a:pPr>
            <a:r>
              <a:rPr lang="en-US" sz="3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Failed jobs are re-running automatically…</a:t>
            </a:r>
          </a:p>
          <a:p>
            <a:pPr marL="1200150" lvl="1" indent="-742950">
              <a:buFont typeface="+mj-lt"/>
              <a:buAutoNum type="alphaUcPeriod"/>
            </a:pPr>
            <a:r>
              <a:rPr lang="en-US" sz="3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Evicted jobs aren’t failing…</a:t>
            </a:r>
          </a:p>
          <a:p>
            <a:pPr marL="742950" indent="-742950">
              <a:buFont typeface="+mj-lt"/>
              <a:buAutoNum type="arabicParenR"/>
            </a:pPr>
            <a:r>
              <a:rPr lang="en-US" sz="3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Check Results</a:t>
            </a:r>
          </a:p>
          <a:p>
            <a:pPr marL="742950" indent="-742950">
              <a:buFont typeface="+mj-lt"/>
              <a:buAutoNum type="arabicParenR"/>
            </a:pPr>
            <a:r>
              <a:rPr lang="en-US" sz="3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Do Science to Results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5E27D5-6B2A-4019-B3F7-FB0EBD9B279A}"/>
              </a:ext>
            </a:extLst>
          </p:cNvPr>
          <p:cNvSpPr txBox="1"/>
          <p:nvPr/>
        </p:nvSpPr>
        <p:spPr>
          <a:xfrm>
            <a:off x="7816735" y="4832932"/>
            <a:ext cx="426997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dirty="0">
                <a:solidFill>
                  <a:srgbClr val="1B9E77"/>
                </a:solidFill>
                <a:latin typeface="Source Sans Pro" panose="020B0503030403020204" pitchFamily="34" charset="0"/>
                <a:ea typeface="Source Sans Pro" panose="020B0503030403020204" pitchFamily="34" charset="0"/>
              </a:rPr>
              <a:t>This is the part you can’t control, but have to interact with</a:t>
            </a:r>
          </a:p>
        </p:txBody>
      </p:sp>
    </p:spTree>
    <p:extLst>
      <p:ext uri="{BB962C8B-B14F-4D97-AF65-F5344CB8AC3E}">
        <p14:creationId xmlns:p14="http://schemas.microsoft.com/office/powerpoint/2010/main" val="30726868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A7BC0F-87E8-43EE-995A-5FBE84CFADB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>
                <a:latin typeface="Source Sans Pro" panose="020B0503030403020204" pitchFamily="34" charset="0"/>
              </a:rPr>
              <a:t>HTC in Atomic Physics - OSG User School 2018</a:t>
            </a:r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D22EEE-2DC3-4DEB-BA96-BB27198B8D6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14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A655923-2030-4413-BCA2-B959162D79FE}"/>
              </a:ext>
            </a:extLst>
          </p:cNvPr>
          <p:cNvSpPr txBox="1"/>
          <p:nvPr/>
        </p:nvSpPr>
        <p:spPr>
          <a:xfrm>
            <a:off x="243840" y="549760"/>
            <a:ext cx="1170432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Leverage </a:t>
            </a:r>
            <a:r>
              <a:rPr lang="en-US" sz="3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HTCondor built-ins</a:t>
            </a:r>
            <a:r>
              <a:rPr lang="en-US" sz="3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 </a:t>
            </a:r>
          </a:p>
          <a:p>
            <a:pPr algn="ctr"/>
            <a:r>
              <a:rPr lang="en-US" sz="3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to solve your problems</a:t>
            </a:r>
          </a:p>
          <a:p>
            <a:pPr algn="ctr"/>
            <a:r>
              <a:rPr lang="en-US" sz="3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(</a:t>
            </a:r>
            <a:r>
              <a:rPr lang="en-US" sz="3600" dirty="0">
                <a:latin typeface="Source Sans Pro" panose="020B0503030403020204" pitchFamily="34" charset="0"/>
                <a:ea typeface="Source Sans Pro" panose="020B0503030403020204" pitchFamily="34" charset="0"/>
                <a:hlinkClick r:id="rId2"/>
              </a:rPr>
              <a:t>Late Materialization is coming soon!</a:t>
            </a:r>
            <a:r>
              <a:rPr lang="en-US" sz="3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</a:p>
          <a:p>
            <a:pPr algn="ctr"/>
            <a:endParaRPr lang="en-US" sz="36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algn="ctr"/>
            <a:r>
              <a:rPr lang="en-US" sz="3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Don’t be afraid to </a:t>
            </a:r>
            <a:r>
              <a:rPr lang="en-US" sz="3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write your own solution! </a:t>
            </a:r>
          </a:p>
          <a:p>
            <a:pPr algn="ctr"/>
            <a:r>
              <a:rPr lang="en-US" sz="3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(</a:t>
            </a:r>
            <a:r>
              <a:rPr lang="en-US" sz="3600" dirty="0">
                <a:latin typeface="Source Sans Pro" panose="020B0503030403020204" pitchFamily="34" charset="0"/>
                <a:ea typeface="Source Sans Pro" panose="020B0503030403020204" pitchFamily="34" charset="0"/>
                <a:hlinkClick r:id="rId3"/>
              </a:rPr>
              <a:t>I gave a talk at HTCondor Week 2018 about my workflow</a:t>
            </a:r>
            <a:r>
              <a:rPr lang="en-US" sz="3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  <a:endParaRPr lang="en-US" sz="36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algn="ctr"/>
            <a:endParaRPr lang="en-US" sz="36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algn="ctr"/>
            <a:r>
              <a:rPr lang="en-US" sz="3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HTC involves a </a:t>
            </a:r>
            <a:r>
              <a:rPr lang="en-US" sz="3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different mindset</a:t>
            </a:r>
            <a:r>
              <a:rPr lang="en-US" sz="3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,</a:t>
            </a:r>
          </a:p>
          <a:p>
            <a:pPr algn="ctr"/>
            <a:r>
              <a:rPr lang="en-US" sz="3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with </a:t>
            </a:r>
            <a:r>
              <a:rPr lang="en-US" sz="3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new problems </a:t>
            </a:r>
            <a:r>
              <a:rPr lang="en-US" sz="36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and </a:t>
            </a:r>
            <a:r>
              <a:rPr lang="en-US" sz="36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new tools</a:t>
            </a:r>
          </a:p>
        </p:txBody>
      </p:sp>
    </p:spTree>
    <p:extLst>
      <p:ext uri="{BB962C8B-B14F-4D97-AF65-F5344CB8AC3E}">
        <p14:creationId xmlns:p14="http://schemas.microsoft.com/office/powerpoint/2010/main" val="3729821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09822-0E4E-4029-B2D1-70B0B6CF5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Research: Matrix Multiplication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260020-C13F-4241-BD17-4F8CE64312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>
                <a:latin typeface="Source Sans Pro" panose="020B0503030403020204" pitchFamily="34" charset="0"/>
              </a:rPr>
              <a:t>HTC in Atomic Physics - OSG User School 2018</a:t>
            </a:r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7A0629-8225-452B-A9B1-8EC291F719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2</a:t>
            </a:fld>
            <a:endParaRPr lang="en-US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46DAC8B4-2216-47DC-B33A-30E0A5C7F3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2823" y="974398"/>
            <a:ext cx="6479338" cy="570103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EC00CD2-523D-4304-8FDB-0BD0D283370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2800" y="1623426"/>
            <a:ext cx="5831000" cy="3880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090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09822-0E4E-4029-B2D1-70B0B6CF5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My Research: Computational Quantum Mechanics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260020-C13F-4241-BD17-4F8CE64312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>
                <a:latin typeface="Source Sans Pro" panose="020B0503030403020204" pitchFamily="34" charset="0"/>
              </a:rPr>
              <a:t>HTC in Atomic Physics - OSG User School 2018</a:t>
            </a:r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7A0629-8225-452B-A9B1-8EC291F719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70460D8-C4D3-47CD-B70C-07D2150445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6414" y="3315726"/>
            <a:ext cx="4354286" cy="31754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A091173-DF40-4646-B0E9-7738E1628B8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290" y="648572"/>
            <a:ext cx="4287408" cy="28174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BAB0C539-9E73-4534-8AF2-F4428DC7846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200" y="2894541"/>
            <a:ext cx="6931090" cy="378089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EFF06C1-7D1B-440C-B536-74B1299C5AAB}"/>
              </a:ext>
            </a:extLst>
          </p:cNvPr>
          <p:cNvSpPr txBox="1"/>
          <p:nvPr/>
        </p:nvSpPr>
        <p:spPr>
          <a:xfrm>
            <a:off x="602759" y="1245110"/>
            <a:ext cx="702408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Why HTC?</a:t>
            </a:r>
          </a:p>
          <a:p>
            <a:r>
              <a:rPr lang="en-US" sz="32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     	HUGE PARAMETER SCANS</a:t>
            </a:r>
            <a:endParaRPr lang="en-US" sz="3200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7791713-2E1F-4385-B053-D85C7B69F507}"/>
              </a:ext>
            </a:extLst>
          </p:cNvPr>
          <p:cNvSpPr/>
          <p:nvPr/>
        </p:nvSpPr>
        <p:spPr>
          <a:xfrm>
            <a:off x="7544156" y="6392762"/>
            <a:ext cx="38188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Source Sans Pro" panose="020B0503030403020204" pitchFamily="34" charset="0"/>
                <a:hlinkClick r:id="rId6"/>
              </a:rPr>
              <a:t>https://doi.org/10.1364/OL.43.002583</a:t>
            </a:r>
            <a:endParaRPr lang="en-US" dirty="0">
              <a:latin typeface="Source Sans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8145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09822-0E4E-4029-B2D1-70B0B6CF5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Workflows in Atomic/Molecular/Optical Physics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7A0629-8225-452B-A9B1-8EC291F719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4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81A7021-AEC4-408A-835A-27CAE76EAB2F}"/>
              </a:ext>
            </a:extLst>
          </p:cNvPr>
          <p:cNvGrpSpPr/>
          <p:nvPr/>
        </p:nvGrpSpPr>
        <p:grpSpPr>
          <a:xfrm>
            <a:off x="626226" y="1242231"/>
            <a:ext cx="11234650" cy="1815441"/>
            <a:chOff x="752302" y="2672068"/>
            <a:chExt cx="11234650" cy="1815441"/>
          </a:xfrm>
        </p:grpSpPr>
        <p:graphicFrame>
          <p:nvGraphicFramePr>
            <p:cNvPr id="13" name="Diagram 12">
              <a:extLst>
                <a:ext uri="{FF2B5EF4-FFF2-40B4-BE49-F238E27FC236}">
                  <a16:creationId xmlns:a16="http://schemas.microsoft.com/office/drawing/2014/main" id="{BEFC1D8A-4A02-43FD-A6DC-39D320F5CDC4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718135615"/>
                </p:ext>
              </p:extLst>
            </p:nvPr>
          </p:nvGraphicFramePr>
          <p:xfrm>
            <a:off x="3408219" y="2672068"/>
            <a:ext cx="8578733" cy="1815441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" r:lo="rId4" r:qs="rId5" r:cs="rId6"/>
            </a:graphicData>
          </a:graphic>
        </p:graphicFrame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BC937F8-046F-4ED3-A093-91E843205E74}"/>
                </a:ext>
              </a:extLst>
            </p:cNvPr>
            <p:cNvSpPr txBox="1"/>
            <p:nvPr/>
          </p:nvSpPr>
          <p:spPr>
            <a:xfrm>
              <a:off x="752302" y="3302789"/>
              <a:ext cx="263513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AMO Theory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95AB30E-59D5-4925-B4A9-1F12F0A7A248}"/>
              </a:ext>
            </a:extLst>
          </p:cNvPr>
          <p:cNvGrpSpPr/>
          <p:nvPr/>
        </p:nvGrpSpPr>
        <p:grpSpPr>
          <a:xfrm>
            <a:off x="36023" y="3257936"/>
            <a:ext cx="11824853" cy="1815441"/>
            <a:chOff x="162098" y="4502232"/>
            <a:chExt cx="11824853" cy="1815441"/>
          </a:xfrm>
        </p:grpSpPr>
        <p:graphicFrame>
          <p:nvGraphicFramePr>
            <p:cNvPr id="14" name="Diagram 13">
              <a:extLst>
                <a:ext uri="{FF2B5EF4-FFF2-40B4-BE49-F238E27FC236}">
                  <a16:creationId xmlns:a16="http://schemas.microsoft.com/office/drawing/2014/main" id="{ED18D328-366F-468B-86B5-152F29D19A9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133877635"/>
                </p:ext>
              </p:extLst>
            </p:nvPr>
          </p:nvGraphicFramePr>
          <p:xfrm>
            <a:off x="3408218" y="4502232"/>
            <a:ext cx="8578733" cy="1815441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8" r:lo="rId9" r:qs="rId10" r:cs="rId11"/>
            </a:graphicData>
          </a:graphic>
        </p:graphicFrame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4C03B2C-02E8-4352-AA00-3A7D0F867334}"/>
                </a:ext>
              </a:extLst>
            </p:cNvPr>
            <p:cNvSpPr txBox="1"/>
            <p:nvPr/>
          </p:nvSpPr>
          <p:spPr>
            <a:xfrm>
              <a:off x="162098" y="5132953"/>
              <a:ext cx="322533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dirty="0">
                  <a:latin typeface="Source Sans Pro" panose="020B0503030403020204" pitchFamily="34" charset="0"/>
                  <a:ea typeface="Source Sans Pro" panose="020B0503030403020204" pitchFamily="34" charset="0"/>
                </a:rPr>
                <a:t>What I Do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5DB666D-657D-4652-9DFA-43567E99A0DB}"/>
              </a:ext>
            </a:extLst>
          </p:cNvPr>
          <p:cNvGrpSpPr/>
          <p:nvPr/>
        </p:nvGrpSpPr>
        <p:grpSpPr>
          <a:xfrm>
            <a:off x="163337" y="786426"/>
            <a:ext cx="12028663" cy="5703311"/>
            <a:chOff x="272293" y="935368"/>
            <a:chExt cx="12028663" cy="5703311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93C2F5E-5AEB-4ADC-AF45-E1B4E6F48F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/>
            <a:stretch>
              <a:fillRect/>
            </a:stretch>
          </p:blipFill>
          <p:spPr>
            <a:xfrm>
              <a:off x="272293" y="935368"/>
              <a:ext cx="11757609" cy="5481120"/>
            </a:xfrm>
            <a:prstGeom prst="rect">
              <a:avLst/>
            </a:prstGeom>
          </p:spPr>
        </p:pic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A26695E-B7EB-467D-AA70-D5BBE11AE9AC}"/>
                </a:ext>
              </a:extLst>
            </p:cNvPr>
            <p:cNvSpPr/>
            <p:nvPr/>
          </p:nvSpPr>
          <p:spPr>
            <a:xfrm>
              <a:off x="6204956" y="6384763"/>
              <a:ext cx="6096000" cy="253916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sz="1050" dirty="0">
                  <a:solidFill>
                    <a:schemeClr val="bg1">
                      <a:lumMod val="50000"/>
                    </a:schemeClr>
                  </a:solidFill>
                  <a:latin typeface="Source Sans Pro" panose="020B0503030403020204" pitchFamily="34" charset="0"/>
                  <a:ea typeface="Source Sans Pro" panose="020B0503030403020204" pitchFamily="34" charset="0"/>
                </a:rPr>
                <a:t>Chelkowski, S., Bandrauk, A. D., &amp; Corkum, P. B. (2017). </a:t>
              </a:r>
              <a:r>
                <a:rPr lang="en-US" sz="1050" dirty="0">
                  <a:solidFill>
                    <a:schemeClr val="bg1">
                      <a:lumMod val="50000"/>
                    </a:schemeClr>
                  </a:solidFill>
                  <a:latin typeface="Source Sans Pro" panose="020B0503030403020204" pitchFamily="34" charset="0"/>
                  <a:ea typeface="Source Sans Pro" panose="020B0503030403020204" pitchFamily="34" charset="0"/>
                  <a:hlinkClick r:id="rId14"/>
                </a:rPr>
                <a:t>https://doi.org/10.1103/PhysRevA.95.053402</a:t>
              </a:r>
              <a:endParaRPr lang="en-US" sz="1050" dirty="0">
                <a:solidFill>
                  <a:schemeClr val="bg1">
                    <a:lumMod val="50000"/>
                  </a:schemeClr>
                </a:solidFill>
                <a:latin typeface="Source Sans Pro" panose="020B0503030403020204" pitchFamily="34" charset="0"/>
                <a:ea typeface="Source Sans Pro" panose="020B0503030403020204" pitchFamily="34" charset="0"/>
              </a:endParaRPr>
            </a:p>
          </p:txBody>
        </p:sp>
      </p:grp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91FBDE-85EE-4AE6-82D4-0AE7748CFBF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0" y="6489737"/>
            <a:ext cx="4114800" cy="365125"/>
          </a:xfrm>
        </p:spPr>
        <p:txBody>
          <a:bodyPr/>
          <a:lstStyle/>
          <a:p>
            <a:r>
              <a:rPr lang="en-US" dirty="0">
                <a:latin typeface="Source Sans Pro" panose="020B0503030403020204" pitchFamily="34" charset="0"/>
              </a:rPr>
              <a:t>HTC in Atomic Physics - OSG User School 2018</a:t>
            </a:r>
          </a:p>
        </p:txBody>
      </p:sp>
    </p:spTree>
    <p:extLst>
      <p:ext uri="{BB962C8B-B14F-4D97-AF65-F5344CB8AC3E}">
        <p14:creationId xmlns:p14="http://schemas.microsoft.com/office/powerpoint/2010/main" val="825712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09822-0E4E-4029-B2D1-70B0B6CF5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Curse of Ambition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260020-C13F-4241-BD17-4F8CE64312F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>
                <a:latin typeface="Source Sans Pro" panose="020B0503030403020204" pitchFamily="34" charset="0"/>
              </a:rPr>
              <a:t>HTC in Atomic Physics - OSG User School 2018</a:t>
            </a:r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7A0629-8225-452B-A9B1-8EC291F7198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5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0F3CEF5-A4D7-4F0D-8D3C-91642D085D00}"/>
              </a:ext>
            </a:extLst>
          </p:cNvPr>
          <p:cNvSpPr txBox="1"/>
          <p:nvPr/>
        </p:nvSpPr>
        <p:spPr>
          <a:xfrm>
            <a:off x="112104" y="2204500"/>
            <a:ext cx="526878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Started out wanting to run</a:t>
            </a:r>
          </a:p>
          <a:p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	a few hundred hours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C494843-A5BD-4B86-AFA0-AD77980217CB}"/>
              </a:ext>
            </a:extLst>
          </p:cNvPr>
          <p:cNvSpPr/>
          <p:nvPr/>
        </p:nvSpPr>
        <p:spPr>
          <a:xfrm>
            <a:off x="112104" y="3555483"/>
            <a:ext cx="6096000" cy="181588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Ended up running…</a:t>
            </a:r>
          </a:p>
          <a:p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	10 million hours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, about </a:t>
            </a:r>
          </a:p>
          <a:p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	</a:t>
            </a:r>
            <a:r>
              <a:rPr lang="en-US" sz="28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1150 years of computing</a:t>
            </a:r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,</a:t>
            </a:r>
          </a:p>
          <a:p>
            <a:r>
              <a:rPr lang="en-US" sz="28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in just the last year!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70341AD-77D0-4981-AC45-7D5CE8B32A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16903" y="3011046"/>
            <a:ext cx="5275097" cy="38469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C481F36-02BF-4839-9AD8-FE1CD27B66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1431" y="0"/>
            <a:ext cx="5163127" cy="3392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238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3AB31-809E-4E24-979D-15180D1BF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OSG is not a pristine environment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672BE9-4247-4621-A4A5-BEC88EF5ED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>
                <a:latin typeface="Source Sans Pro" panose="020B0503030403020204" pitchFamily="34" charset="0"/>
              </a:rPr>
              <a:t>HTC in Atomic Physics - OSG User School 2018</a:t>
            </a:r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757CD0-CD37-4448-BCEC-83CE08E9E96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6</a:t>
            </a:fld>
            <a:endParaRPr lang="en-US"/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0495CE48-8662-4B5C-A3F7-37EF46EF1C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63798106"/>
              </p:ext>
            </p:extLst>
          </p:nvPr>
        </p:nvGraphicFramePr>
        <p:xfrm>
          <a:off x="406401" y="714896"/>
          <a:ext cx="11480800" cy="57779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14106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58BB72C-1E7A-4389-A887-E6B03EB7A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747014"/>
            <a:ext cx="9991700" cy="55396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DE84488-1A3E-4D68-8FCC-3820E69BF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Retries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86764F-3D8A-482D-AFE9-B82B45F611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>
                <a:latin typeface="Source Sans Pro" panose="020B0503030403020204" pitchFamily="34" charset="0"/>
              </a:rPr>
              <a:t>HTC in Atomic Physics - OSG User School 2018</a:t>
            </a:r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CE563A-6055-4E1D-B3EB-5833558E66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84673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E84488-1A3E-4D68-8FCC-3820E69BF9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Automatic Retries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86764F-3D8A-482D-AFE9-B82B45F611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>
                <a:latin typeface="Source Sans Pro" panose="020B0503030403020204" pitchFamily="34" charset="0"/>
              </a:rPr>
              <a:t>HTC in Atomic Physics - OSG User School 2018</a:t>
            </a:r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CE563A-6055-4E1D-B3EB-5833558E66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8</a:t>
            </a:fld>
            <a:endParaRPr lang="en-US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412EE161-4E62-4E45-A2CB-18981CBE4BF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554667375"/>
              </p:ext>
            </p:extLst>
          </p:nvPr>
        </p:nvGraphicFramePr>
        <p:xfrm>
          <a:off x="2397252" y="754478"/>
          <a:ext cx="7479792" cy="5577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Rectangle 1">
            <a:extLst>
              <a:ext uri="{FF2B5EF4-FFF2-40B4-BE49-F238E27FC236}">
                <a16:creationId xmlns:a16="http://schemas.microsoft.com/office/drawing/2014/main" id="{14C91CA1-AF8C-40CD-B74B-0A9800C167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8696" y="2767280"/>
            <a:ext cx="11296904" cy="132343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on_exit_hold = (ExitCode =!= 0)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Source Code Pro" panose="020B0509030403020204" pitchFamily="49" charset="0"/>
              </a:rPr>
              <a:t>periodic_release = (JobStatus == 5) &amp;&amp; (HoldReasonCode == 3) &amp;&amp; (CurrentTime - EnteredCurrentStatus &gt;= 300) &amp;&amp; (NumJobCompletions &lt;= 10)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3887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86764F-3D8A-482D-AFE9-B82B45F6111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>
                <a:latin typeface="Source Sans Pro" panose="020B0503030403020204" pitchFamily="34" charset="0"/>
              </a:rPr>
              <a:t>HTC in Atomic Physics - OSG User School 2018</a:t>
            </a:r>
            <a:endParaRPr lang="en-US" dirty="0">
              <a:latin typeface="Source Sans Pro" panose="020B0503030403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CE563A-6055-4E1D-B3EB-5833558E66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5011DE2-3A5B-41D4-A661-103799ABD939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7AD77C-78BA-4061-82E4-4197098E80F0}"/>
              </a:ext>
            </a:extLst>
          </p:cNvPr>
          <p:cNvSpPr txBox="1"/>
          <p:nvPr/>
        </p:nvSpPr>
        <p:spPr>
          <a:xfrm>
            <a:off x="1415241" y="365125"/>
            <a:ext cx="9779627" cy="5616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Your jobs will fail sometimes,</a:t>
            </a:r>
          </a:p>
          <a:p>
            <a:pPr algn="ctr"/>
            <a:r>
              <a:rPr lang="en-US" sz="4000" b="1" dirty="0">
                <a:latin typeface="Source Sans Pro" panose="020B0503030403020204" pitchFamily="34" charset="0"/>
                <a:ea typeface="Source Sans Pro" panose="020B0503030403020204" pitchFamily="34" charset="0"/>
              </a:rPr>
              <a:t>for reasons that you can’t solve</a:t>
            </a:r>
          </a:p>
          <a:p>
            <a:pPr algn="ctr"/>
            <a:endParaRPr lang="en-US" sz="3200" b="1" dirty="0">
              <a:latin typeface="Source Sans Pro" panose="020B0503030403020204" pitchFamily="34" charset="0"/>
              <a:ea typeface="Source Sans Pro" panose="020B0503030403020204" pitchFamily="34" charset="0"/>
            </a:endParaRPr>
          </a:p>
          <a:p>
            <a:pPr algn="ctr">
              <a:lnSpc>
                <a:spcPct val="200000"/>
              </a:lnSpc>
            </a:pPr>
            <a:r>
              <a:rPr lang="en-US" sz="3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Make sure your jobs fail politely (don’t retry forever)</a:t>
            </a:r>
          </a:p>
          <a:p>
            <a:pPr algn="ctr">
              <a:lnSpc>
                <a:spcPct val="200000"/>
              </a:lnSpc>
            </a:pPr>
            <a:r>
              <a:rPr lang="en-US" sz="3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Don’t give up on your jobs (</a:t>
            </a:r>
            <a:r>
              <a:rPr lang="en-US" sz="3200" dirty="0" err="1">
                <a:latin typeface="Source Code Pro" panose="020B0509030403020204" pitchFamily="49" charset="0"/>
                <a:ea typeface="Source Sans Pro" panose="020B0503030403020204" pitchFamily="34" charset="0"/>
              </a:rPr>
              <a:t>max_retries</a:t>
            </a:r>
            <a:r>
              <a:rPr lang="en-US" sz="3200" dirty="0">
                <a:latin typeface="Source Code Pro" panose="020B0509030403020204" pitchFamily="49" charset="0"/>
                <a:ea typeface="Source Sans Pro" panose="020B0503030403020204" pitchFamily="34" charset="0"/>
              </a:rPr>
              <a:t>, etc.</a:t>
            </a:r>
            <a:r>
              <a:rPr lang="en-US" sz="3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)</a:t>
            </a:r>
          </a:p>
          <a:p>
            <a:pPr algn="ctr">
              <a:lnSpc>
                <a:spcPct val="200000"/>
              </a:lnSpc>
            </a:pPr>
            <a:r>
              <a:rPr lang="en-US" sz="3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Tell people about your problems!</a:t>
            </a:r>
          </a:p>
          <a:p>
            <a:pPr algn="ctr">
              <a:lnSpc>
                <a:spcPct val="200000"/>
              </a:lnSpc>
            </a:pPr>
            <a:r>
              <a:rPr lang="en-US" sz="3200" dirty="0">
                <a:latin typeface="Source Sans Pro" panose="020B0503030403020204" pitchFamily="34" charset="0"/>
                <a:ea typeface="Source Sans Pro" panose="020B0503030403020204" pitchFamily="34" charset="0"/>
              </a:rPr>
              <a:t>(Nuclear Option: Docker/Singularity)</a:t>
            </a:r>
          </a:p>
        </p:txBody>
      </p:sp>
    </p:spTree>
    <p:extLst>
      <p:ext uri="{BB962C8B-B14F-4D97-AF65-F5344CB8AC3E}">
        <p14:creationId xmlns:p14="http://schemas.microsoft.com/office/powerpoint/2010/main" val="61442951"/>
      </p:ext>
    </p:extLst>
  </p:cSld>
  <p:clrMapOvr>
    <a:masterClrMapping/>
  </p:clrMapOvr>
</p:sld>
</file>

<file path=ppt/theme/theme1.xml><?xml version="1.0" encoding="utf-8"?>
<a:theme xmlns:a="http://schemas.openxmlformats.org/drawingml/2006/main" name="oldjtk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jtk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3855</TotalTime>
  <Words>692</Words>
  <Application>Microsoft Office PowerPoint</Application>
  <PresentationFormat>Widescreen</PresentationFormat>
  <Paragraphs>129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Source Code Pro</vt:lpstr>
      <vt:lpstr>Source Sans Pro</vt:lpstr>
      <vt:lpstr>oldjtk</vt:lpstr>
      <vt:lpstr>jtk</vt:lpstr>
      <vt:lpstr>High-Throughput Computing in Atomic Physics</vt:lpstr>
      <vt:lpstr>My Research: Matrix Multiplication</vt:lpstr>
      <vt:lpstr>My Research: Computational Quantum Mechanics</vt:lpstr>
      <vt:lpstr>Workflows in Atomic/Molecular/Optical Physics</vt:lpstr>
      <vt:lpstr>The Curse of Ambition</vt:lpstr>
      <vt:lpstr>OSG is not a pristine environment</vt:lpstr>
      <vt:lpstr>Automatic Retries</vt:lpstr>
      <vt:lpstr>Automatic Retries</vt:lpstr>
      <vt:lpstr>PowerPoint Presentation</vt:lpstr>
      <vt:lpstr>Self-Checkpointing Jobs</vt:lpstr>
      <vt:lpstr>Self-Checkpointing Jobs</vt:lpstr>
      <vt:lpstr>Self-Checkpointing Jobs</vt:lpstr>
      <vt:lpstr>My Workflow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Rust for Pythonistas</dc:title>
  <dc:creator>Josh Karpel</dc:creator>
  <cp:lastModifiedBy>Josh Karpel</cp:lastModifiedBy>
  <cp:revision>522</cp:revision>
  <dcterms:created xsi:type="dcterms:W3CDTF">2018-03-08T21:56:46Z</dcterms:created>
  <dcterms:modified xsi:type="dcterms:W3CDTF">2018-07-13T18:38:41Z</dcterms:modified>
</cp:coreProperties>
</file>

<file path=docProps/thumbnail.jpeg>
</file>